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08" r:id="rId2"/>
    <p:sldMasterId id="2147483720" r:id="rId3"/>
    <p:sldMasterId id="2147483732" r:id="rId4"/>
    <p:sldMasterId id="2147483773" r:id="rId5"/>
  </p:sldMasterIdLst>
  <p:notesMasterIdLst>
    <p:notesMasterId r:id="rId68"/>
  </p:notesMasterIdLst>
  <p:sldIdLst>
    <p:sldId id="257" r:id="rId6"/>
    <p:sldId id="2007578209" r:id="rId7"/>
    <p:sldId id="2007578220" r:id="rId8"/>
    <p:sldId id="2007578258" r:id="rId9"/>
    <p:sldId id="2007578210" r:id="rId10"/>
    <p:sldId id="2007578216" r:id="rId11"/>
    <p:sldId id="2007578219" r:id="rId12"/>
    <p:sldId id="2007578218" r:id="rId13"/>
    <p:sldId id="2007578217" r:id="rId14"/>
    <p:sldId id="2007578215" r:id="rId15"/>
    <p:sldId id="2007578214" r:id="rId16"/>
    <p:sldId id="2007578213" r:id="rId17"/>
    <p:sldId id="2007578204" r:id="rId18"/>
    <p:sldId id="2007578233" r:id="rId19"/>
    <p:sldId id="2007578211" r:id="rId20"/>
    <p:sldId id="2007578222" r:id="rId21"/>
    <p:sldId id="2007578226" r:id="rId22"/>
    <p:sldId id="2007578161" r:id="rId23"/>
    <p:sldId id="2007578206" r:id="rId24"/>
    <p:sldId id="2007578224" r:id="rId25"/>
    <p:sldId id="2007578225" r:id="rId26"/>
    <p:sldId id="2007578227" r:id="rId27"/>
    <p:sldId id="2007578234" r:id="rId28"/>
    <p:sldId id="2007578208" r:id="rId29"/>
    <p:sldId id="2007578223" r:id="rId30"/>
    <p:sldId id="2007578235" r:id="rId31"/>
    <p:sldId id="2007578236" r:id="rId32"/>
    <p:sldId id="2007578237" r:id="rId33"/>
    <p:sldId id="2007578238" r:id="rId34"/>
    <p:sldId id="2007578232" r:id="rId35"/>
    <p:sldId id="2007578230" r:id="rId36"/>
    <p:sldId id="2007578241" r:id="rId37"/>
    <p:sldId id="2007578242" r:id="rId38"/>
    <p:sldId id="2007578240" r:id="rId39"/>
    <p:sldId id="2007578239" r:id="rId40"/>
    <p:sldId id="2007578152" r:id="rId41"/>
    <p:sldId id="2007578246" r:id="rId42"/>
    <p:sldId id="2007578243" r:id="rId43"/>
    <p:sldId id="2007578245" r:id="rId44"/>
    <p:sldId id="2007578248" r:id="rId45"/>
    <p:sldId id="2007578250" r:id="rId46"/>
    <p:sldId id="2007578249" r:id="rId47"/>
    <p:sldId id="2007578251" r:id="rId48"/>
    <p:sldId id="2007578252" r:id="rId49"/>
    <p:sldId id="2007578247" r:id="rId50"/>
    <p:sldId id="2007578244" r:id="rId51"/>
    <p:sldId id="331" r:id="rId52"/>
    <p:sldId id="2007578256" r:id="rId53"/>
    <p:sldId id="2007578255" r:id="rId54"/>
    <p:sldId id="2007578253" r:id="rId55"/>
    <p:sldId id="345" r:id="rId56"/>
    <p:sldId id="346" r:id="rId57"/>
    <p:sldId id="770" r:id="rId58"/>
    <p:sldId id="771" r:id="rId59"/>
    <p:sldId id="772" r:id="rId60"/>
    <p:sldId id="773" r:id="rId61"/>
    <p:sldId id="774" r:id="rId62"/>
    <p:sldId id="775" r:id="rId63"/>
    <p:sldId id="776" r:id="rId64"/>
    <p:sldId id="2007577823" r:id="rId65"/>
    <p:sldId id="2007578254" r:id="rId66"/>
    <p:sldId id="200757825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9DB"/>
    <a:srgbClr val="F0F4F8"/>
    <a:srgbClr val="FFF4E3"/>
    <a:srgbClr val="FBD4DE"/>
    <a:srgbClr val="EAEFF7"/>
    <a:srgbClr val="FFEBCD"/>
    <a:srgbClr val="FDEFE9"/>
    <a:srgbClr val="FFD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13" autoAdjust="0"/>
  </p:normalViewPr>
  <p:slideViewPr>
    <p:cSldViewPr snapToGrid="0">
      <p:cViewPr>
        <p:scale>
          <a:sx n="75" d="100"/>
          <a:sy n="75" d="100"/>
        </p:scale>
        <p:origin x="-540"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F844B-3AB9-422F-88FC-AB144E3FA88C}" type="datetimeFigureOut">
              <a:rPr lang="en-SG" smtClean="0"/>
              <a:t>24/6/2024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430CA-E872-4F4E-99C3-5FEB383E6933}" type="slidenum">
              <a:rPr lang="en-SG" smtClean="0"/>
              <a:t>‹#›</a:t>
            </a:fld>
            <a:endParaRPr lang="en-SG"/>
          </a:p>
        </p:txBody>
      </p:sp>
    </p:spTree>
    <p:extLst>
      <p:ext uri="{BB962C8B-B14F-4D97-AF65-F5344CB8AC3E}">
        <p14:creationId xmlns:p14="http://schemas.microsoft.com/office/powerpoint/2010/main" val="2519805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931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81744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42431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91F430CA-E872-4F4E-99C3-5FEB383E6933}" type="slidenum">
              <a:rPr lang="en-SG" smtClean="0"/>
              <a:t>17</a:t>
            </a:fld>
            <a:endParaRPr lang="en-SG"/>
          </a:p>
        </p:txBody>
      </p:sp>
    </p:spTree>
    <p:extLst>
      <p:ext uri="{BB962C8B-B14F-4D97-AF65-F5344CB8AC3E}">
        <p14:creationId xmlns:p14="http://schemas.microsoft.com/office/powerpoint/2010/main" val="4056600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26157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91F430CA-E872-4F4E-99C3-5FEB383E6933}" type="slidenum">
              <a:rPr lang="en-SG" smtClean="0"/>
              <a:t>20</a:t>
            </a:fld>
            <a:endParaRPr lang="en-SG"/>
          </a:p>
        </p:txBody>
      </p:sp>
    </p:spTree>
    <p:extLst>
      <p:ext uri="{BB962C8B-B14F-4D97-AF65-F5344CB8AC3E}">
        <p14:creationId xmlns:p14="http://schemas.microsoft.com/office/powerpoint/2010/main" val="3573948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3814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31251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3920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16306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61358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54188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581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9893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4181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343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22628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42954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3405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39773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364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512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a838fe7991_0_1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a838fe7991_0_13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a838fe7991_0_1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a838fe7991_0_13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7854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1097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2258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7598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3735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041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26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1038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6868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29310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659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F430CA-E872-4F4E-99C3-5FEB383E6933}" type="slidenum">
              <a:rPr lang="en-SG" smtClean="0"/>
              <a:t>47</a:t>
            </a:fld>
            <a:endParaRPr lang="en-SG"/>
          </a:p>
        </p:txBody>
      </p:sp>
    </p:spTree>
    <p:extLst>
      <p:ext uri="{BB962C8B-B14F-4D97-AF65-F5344CB8AC3E}">
        <p14:creationId xmlns:p14="http://schemas.microsoft.com/office/powerpoint/2010/main" val="6775083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1F430CA-E872-4F4E-99C3-5FEB383E6933}" type="slidenum">
              <a:rPr lang="en-SG" smtClean="0"/>
              <a:t>48</a:t>
            </a:fld>
            <a:endParaRPr lang="en-SG"/>
          </a:p>
        </p:txBody>
      </p:sp>
    </p:spTree>
    <p:extLst>
      <p:ext uri="{BB962C8B-B14F-4D97-AF65-F5344CB8AC3E}">
        <p14:creationId xmlns:p14="http://schemas.microsoft.com/office/powerpoint/2010/main" val="16239816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302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30194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F430CA-E872-4F4E-99C3-5FEB383E6933}" type="slidenum">
              <a:rPr lang="en-SG" smtClean="0"/>
              <a:t>51</a:t>
            </a:fld>
            <a:endParaRPr lang="en-SG"/>
          </a:p>
        </p:txBody>
      </p:sp>
    </p:spTree>
    <p:extLst>
      <p:ext uri="{BB962C8B-B14F-4D97-AF65-F5344CB8AC3E}">
        <p14:creationId xmlns:p14="http://schemas.microsoft.com/office/powerpoint/2010/main" val="32770421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F430CA-E872-4F4E-99C3-5FEB383E6933}" type="slidenum">
              <a:rPr lang="en-SG" smtClean="0"/>
              <a:t>52</a:t>
            </a:fld>
            <a:endParaRPr lang="en-SG"/>
          </a:p>
        </p:txBody>
      </p:sp>
    </p:spTree>
    <p:extLst>
      <p:ext uri="{BB962C8B-B14F-4D97-AF65-F5344CB8AC3E}">
        <p14:creationId xmlns:p14="http://schemas.microsoft.com/office/powerpoint/2010/main" val="1726261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1F430CA-E872-4F4E-99C3-5FEB383E6933}" type="slidenum">
              <a:rPr lang="en-SG" smtClean="0"/>
              <a:t>55</a:t>
            </a:fld>
            <a:endParaRPr lang="en-SG"/>
          </a:p>
        </p:txBody>
      </p:sp>
    </p:spTree>
    <p:extLst>
      <p:ext uri="{BB962C8B-B14F-4D97-AF65-F5344CB8AC3E}">
        <p14:creationId xmlns:p14="http://schemas.microsoft.com/office/powerpoint/2010/main" val="26199644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1F430CA-E872-4F4E-99C3-5FEB383E6933}" type="slidenum">
              <a:rPr lang="en-SG" smtClean="0"/>
              <a:t>59</a:t>
            </a:fld>
            <a:endParaRPr lang="en-SG"/>
          </a:p>
        </p:txBody>
      </p:sp>
    </p:spTree>
    <p:extLst>
      <p:ext uri="{BB962C8B-B14F-4D97-AF65-F5344CB8AC3E}">
        <p14:creationId xmlns:p14="http://schemas.microsoft.com/office/powerpoint/2010/main" val="1439239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91F430CA-E872-4F4E-99C3-5FEB383E6933}" type="slidenum">
              <a:rPr lang="en-SG" smtClean="0"/>
              <a:t>5</a:t>
            </a:fld>
            <a:endParaRPr lang="en-SG"/>
          </a:p>
        </p:txBody>
      </p:sp>
    </p:spTree>
    <p:extLst>
      <p:ext uri="{BB962C8B-B14F-4D97-AF65-F5344CB8AC3E}">
        <p14:creationId xmlns:p14="http://schemas.microsoft.com/office/powerpoint/2010/main" val="23535033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91F430CA-E872-4F4E-99C3-5FEB383E6933}" type="slidenum">
              <a:rPr lang="en-SG" smtClean="0"/>
              <a:t>60</a:t>
            </a:fld>
            <a:endParaRPr lang="en-SG"/>
          </a:p>
        </p:txBody>
      </p:sp>
    </p:spTree>
    <p:extLst>
      <p:ext uri="{BB962C8B-B14F-4D97-AF65-F5344CB8AC3E}">
        <p14:creationId xmlns:p14="http://schemas.microsoft.com/office/powerpoint/2010/main" val="18647977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25336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558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91F430CA-E872-4F4E-99C3-5FEB383E6933}" type="slidenum">
              <a:rPr lang="en-SG" smtClean="0"/>
              <a:t>6</a:t>
            </a:fld>
            <a:endParaRPr lang="en-SG"/>
          </a:p>
        </p:txBody>
      </p:sp>
    </p:spTree>
    <p:extLst>
      <p:ext uri="{BB962C8B-B14F-4D97-AF65-F5344CB8AC3E}">
        <p14:creationId xmlns:p14="http://schemas.microsoft.com/office/powerpoint/2010/main" val="2152756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430CA-E872-4F4E-99C3-5FEB383E6933}" type="slidenum">
              <a:rPr lang="en-SG" smtClean="0"/>
              <a:t>7</a:t>
            </a:fld>
            <a:endParaRPr lang="en-SG"/>
          </a:p>
        </p:txBody>
      </p:sp>
    </p:spTree>
    <p:extLst>
      <p:ext uri="{BB962C8B-B14F-4D97-AF65-F5344CB8AC3E}">
        <p14:creationId xmlns:p14="http://schemas.microsoft.com/office/powerpoint/2010/main" val="967719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91F430CA-E872-4F4E-99C3-5FEB383E6933}" type="slidenum">
              <a:rPr lang="en-SG" smtClean="0"/>
              <a:t>10</a:t>
            </a:fld>
            <a:endParaRPr lang="en-SG"/>
          </a:p>
        </p:txBody>
      </p:sp>
    </p:spTree>
    <p:extLst>
      <p:ext uri="{BB962C8B-B14F-4D97-AF65-F5344CB8AC3E}">
        <p14:creationId xmlns:p14="http://schemas.microsoft.com/office/powerpoint/2010/main" val="2483795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91F430CA-E872-4F4E-99C3-5FEB383E6933}" type="slidenum">
              <a:rPr lang="en-SG" smtClean="0"/>
              <a:t>13</a:t>
            </a:fld>
            <a:endParaRPr lang="en-SG"/>
          </a:p>
        </p:txBody>
      </p:sp>
    </p:spTree>
    <p:extLst>
      <p:ext uri="{BB962C8B-B14F-4D97-AF65-F5344CB8AC3E}">
        <p14:creationId xmlns:p14="http://schemas.microsoft.com/office/powerpoint/2010/main" val="1219705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833" y="0"/>
            <a:ext cx="12191933" cy="6891815"/>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p:nvPr/>
        </p:nvSpPr>
        <p:spPr>
          <a:xfrm>
            <a:off x="9191031" y="4153962"/>
            <a:ext cx="2984160" cy="2737605"/>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2573500" y="1519092"/>
            <a:ext cx="7045200" cy="291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7333"/>
            </a:lvl1pPr>
            <a:lvl2pPr lvl="1" algn="ctr">
              <a:lnSpc>
                <a:spcPct val="80000"/>
              </a:lnSpc>
              <a:spcBef>
                <a:spcPts val="0"/>
              </a:spcBef>
              <a:spcAft>
                <a:spcPts val="0"/>
              </a:spcAft>
              <a:buSzPts val="6000"/>
              <a:buNone/>
              <a:defRPr sz="8000"/>
            </a:lvl2pPr>
            <a:lvl3pPr lvl="2" algn="ctr">
              <a:lnSpc>
                <a:spcPct val="80000"/>
              </a:lnSpc>
              <a:spcBef>
                <a:spcPts val="0"/>
              </a:spcBef>
              <a:spcAft>
                <a:spcPts val="0"/>
              </a:spcAft>
              <a:buSzPts val="6000"/>
              <a:buNone/>
              <a:defRPr sz="8000"/>
            </a:lvl3pPr>
            <a:lvl4pPr lvl="3" algn="ctr">
              <a:lnSpc>
                <a:spcPct val="80000"/>
              </a:lnSpc>
              <a:spcBef>
                <a:spcPts val="0"/>
              </a:spcBef>
              <a:spcAft>
                <a:spcPts val="0"/>
              </a:spcAft>
              <a:buSzPts val="6000"/>
              <a:buNone/>
              <a:defRPr sz="8000"/>
            </a:lvl4pPr>
            <a:lvl5pPr lvl="4" algn="ctr">
              <a:lnSpc>
                <a:spcPct val="80000"/>
              </a:lnSpc>
              <a:spcBef>
                <a:spcPts val="0"/>
              </a:spcBef>
              <a:spcAft>
                <a:spcPts val="0"/>
              </a:spcAft>
              <a:buSzPts val="6000"/>
              <a:buNone/>
              <a:defRPr sz="8000"/>
            </a:lvl5pPr>
            <a:lvl6pPr lvl="5" algn="ctr">
              <a:lnSpc>
                <a:spcPct val="80000"/>
              </a:lnSpc>
              <a:spcBef>
                <a:spcPts val="0"/>
              </a:spcBef>
              <a:spcAft>
                <a:spcPts val="0"/>
              </a:spcAft>
              <a:buSzPts val="6000"/>
              <a:buNone/>
              <a:defRPr sz="8000"/>
            </a:lvl6pPr>
            <a:lvl7pPr lvl="6" algn="ctr">
              <a:lnSpc>
                <a:spcPct val="80000"/>
              </a:lnSpc>
              <a:spcBef>
                <a:spcPts val="0"/>
              </a:spcBef>
              <a:spcAft>
                <a:spcPts val="0"/>
              </a:spcAft>
              <a:buSzPts val="6000"/>
              <a:buNone/>
              <a:defRPr sz="8000"/>
            </a:lvl7pPr>
            <a:lvl8pPr lvl="7" algn="ctr">
              <a:lnSpc>
                <a:spcPct val="80000"/>
              </a:lnSpc>
              <a:spcBef>
                <a:spcPts val="0"/>
              </a:spcBef>
              <a:spcAft>
                <a:spcPts val="0"/>
              </a:spcAft>
              <a:buSzPts val="6000"/>
              <a:buNone/>
              <a:defRPr sz="8000"/>
            </a:lvl8pPr>
            <a:lvl9pPr lvl="8" algn="ctr">
              <a:lnSpc>
                <a:spcPct val="80000"/>
              </a:lnSpc>
              <a:spcBef>
                <a:spcPts val="0"/>
              </a:spcBef>
              <a:spcAft>
                <a:spcPts val="0"/>
              </a:spcAft>
              <a:buSzPts val="6000"/>
              <a:buNone/>
              <a:defRPr sz="8000"/>
            </a:lvl9pPr>
          </a:lstStyle>
          <a:p>
            <a:endParaRPr/>
          </a:p>
        </p:txBody>
      </p:sp>
      <p:sp>
        <p:nvSpPr>
          <p:cNvPr id="15" name="Google Shape;15;p2"/>
          <p:cNvSpPr txBox="1">
            <a:spLocks noGrp="1"/>
          </p:cNvSpPr>
          <p:nvPr>
            <p:ph type="subTitle" idx="1"/>
          </p:nvPr>
        </p:nvSpPr>
        <p:spPr>
          <a:xfrm>
            <a:off x="2573200" y="4435508"/>
            <a:ext cx="7045600" cy="6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933">
                <a:latin typeface="Chilanka"/>
                <a:ea typeface="Chilanka"/>
                <a:cs typeface="Chilanka"/>
                <a:sym typeface="Chilanka"/>
              </a:defRPr>
            </a:lvl1pPr>
            <a:lvl2pPr lvl="1" algn="ctr">
              <a:lnSpc>
                <a:spcPct val="100000"/>
              </a:lnSpc>
              <a:spcBef>
                <a:spcPts val="0"/>
              </a:spcBef>
              <a:spcAft>
                <a:spcPts val="0"/>
              </a:spcAft>
              <a:buSzPts val="2200"/>
              <a:buFont typeface="Chilanka"/>
              <a:buNone/>
              <a:defRPr sz="2933">
                <a:latin typeface="Chilanka"/>
                <a:ea typeface="Chilanka"/>
                <a:cs typeface="Chilanka"/>
                <a:sym typeface="Chilanka"/>
              </a:defRPr>
            </a:lvl2pPr>
            <a:lvl3pPr lvl="2" algn="ctr">
              <a:lnSpc>
                <a:spcPct val="100000"/>
              </a:lnSpc>
              <a:spcBef>
                <a:spcPts val="0"/>
              </a:spcBef>
              <a:spcAft>
                <a:spcPts val="0"/>
              </a:spcAft>
              <a:buSzPts val="2200"/>
              <a:buFont typeface="Chilanka"/>
              <a:buNone/>
              <a:defRPr sz="2933">
                <a:latin typeface="Chilanka"/>
                <a:ea typeface="Chilanka"/>
                <a:cs typeface="Chilanka"/>
                <a:sym typeface="Chilanka"/>
              </a:defRPr>
            </a:lvl3pPr>
            <a:lvl4pPr lvl="3" algn="ctr">
              <a:lnSpc>
                <a:spcPct val="100000"/>
              </a:lnSpc>
              <a:spcBef>
                <a:spcPts val="0"/>
              </a:spcBef>
              <a:spcAft>
                <a:spcPts val="0"/>
              </a:spcAft>
              <a:buSzPts val="2200"/>
              <a:buFont typeface="Chilanka"/>
              <a:buNone/>
              <a:defRPr sz="2933">
                <a:latin typeface="Chilanka"/>
                <a:ea typeface="Chilanka"/>
                <a:cs typeface="Chilanka"/>
                <a:sym typeface="Chilanka"/>
              </a:defRPr>
            </a:lvl4pPr>
            <a:lvl5pPr lvl="4" algn="ctr">
              <a:lnSpc>
                <a:spcPct val="100000"/>
              </a:lnSpc>
              <a:spcBef>
                <a:spcPts val="0"/>
              </a:spcBef>
              <a:spcAft>
                <a:spcPts val="0"/>
              </a:spcAft>
              <a:buSzPts val="2200"/>
              <a:buFont typeface="Chilanka"/>
              <a:buNone/>
              <a:defRPr sz="2933">
                <a:latin typeface="Chilanka"/>
                <a:ea typeface="Chilanka"/>
                <a:cs typeface="Chilanka"/>
                <a:sym typeface="Chilanka"/>
              </a:defRPr>
            </a:lvl5pPr>
            <a:lvl6pPr lvl="5" algn="ctr">
              <a:lnSpc>
                <a:spcPct val="100000"/>
              </a:lnSpc>
              <a:spcBef>
                <a:spcPts val="0"/>
              </a:spcBef>
              <a:spcAft>
                <a:spcPts val="0"/>
              </a:spcAft>
              <a:buSzPts val="2200"/>
              <a:buFont typeface="Chilanka"/>
              <a:buNone/>
              <a:defRPr sz="2933">
                <a:latin typeface="Chilanka"/>
                <a:ea typeface="Chilanka"/>
                <a:cs typeface="Chilanka"/>
                <a:sym typeface="Chilanka"/>
              </a:defRPr>
            </a:lvl6pPr>
            <a:lvl7pPr lvl="6" algn="ctr">
              <a:lnSpc>
                <a:spcPct val="100000"/>
              </a:lnSpc>
              <a:spcBef>
                <a:spcPts val="0"/>
              </a:spcBef>
              <a:spcAft>
                <a:spcPts val="0"/>
              </a:spcAft>
              <a:buSzPts val="2200"/>
              <a:buFont typeface="Chilanka"/>
              <a:buNone/>
              <a:defRPr sz="2933">
                <a:latin typeface="Chilanka"/>
                <a:ea typeface="Chilanka"/>
                <a:cs typeface="Chilanka"/>
                <a:sym typeface="Chilanka"/>
              </a:defRPr>
            </a:lvl7pPr>
            <a:lvl8pPr lvl="7" algn="ctr">
              <a:lnSpc>
                <a:spcPct val="100000"/>
              </a:lnSpc>
              <a:spcBef>
                <a:spcPts val="0"/>
              </a:spcBef>
              <a:spcAft>
                <a:spcPts val="0"/>
              </a:spcAft>
              <a:buSzPts val="2200"/>
              <a:buFont typeface="Chilanka"/>
              <a:buNone/>
              <a:defRPr sz="2933">
                <a:latin typeface="Chilanka"/>
                <a:ea typeface="Chilanka"/>
                <a:cs typeface="Chilanka"/>
                <a:sym typeface="Chilanka"/>
              </a:defRPr>
            </a:lvl8pPr>
            <a:lvl9pPr lvl="8" algn="ctr">
              <a:lnSpc>
                <a:spcPct val="100000"/>
              </a:lnSpc>
              <a:spcBef>
                <a:spcPts val="0"/>
              </a:spcBef>
              <a:spcAft>
                <a:spcPts val="0"/>
              </a:spcAft>
              <a:buSzPts val="2200"/>
              <a:buFont typeface="Chilanka"/>
              <a:buNone/>
              <a:defRPr sz="2933">
                <a:latin typeface="Chilanka"/>
                <a:ea typeface="Chilanka"/>
                <a:cs typeface="Chilanka"/>
                <a:sym typeface="Chilanka"/>
              </a:defRPr>
            </a:lvl9pPr>
          </a:lstStyle>
          <a:p>
            <a:endParaRPr/>
          </a:p>
        </p:txBody>
      </p:sp>
      <p:sp>
        <p:nvSpPr>
          <p:cNvPr id="16" name="Google Shape;16;p2"/>
          <p:cNvSpPr/>
          <p:nvPr/>
        </p:nvSpPr>
        <p:spPr>
          <a:xfrm>
            <a:off x="8130575" y="5825862"/>
            <a:ext cx="450133" cy="450133"/>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84372" y="6293387"/>
            <a:ext cx="218496" cy="218453"/>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295" y="6075320"/>
            <a:ext cx="307883" cy="308907"/>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5477" y="395669"/>
            <a:ext cx="176299" cy="176811"/>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693476" y="6174320"/>
            <a:ext cx="175787" cy="176853"/>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68328" y="5575469"/>
            <a:ext cx="176341" cy="176811"/>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47324" y="2119187"/>
            <a:ext cx="418133" cy="419669"/>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44679" y="-7453"/>
            <a:ext cx="286037" cy="286037"/>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014475" y="6175168"/>
            <a:ext cx="109269" cy="109227"/>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90406" y="1970453"/>
            <a:ext cx="109269" cy="109269"/>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rot="1274123">
            <a:off x="11305449" y="-31757"/>
            <a:ext cx="1332896" cy="1456296"/>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2"/>
          <p:cNvGrpSpPr/>
          <p:nvPr/>
        </p:nvGrpSpPr>
        <p:grpSpPr>
          <a:xfrm rot="-6681848">
            <a:off x="10983366" y="5922116"/>
            <a:ext cx="1632660" cy="332803"/>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
          <p:cNvGrpSpPr/>
          <p:nvPr/>
        </p:nvGrpSpPr>
        <p:grpSpPr>
          <a:xfrm>
            <a:off x="-386964" y="345343"/>
            <a:ext cx="1246317" cy="1338664"/>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1796631" y="320931"/>
            <a:ext cx="978199" cy="422603"/>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2"/>
          <p:cNvGrpSpPr/>
          <p:nvPr/>
        </p:nvGrpSpPr>
        <p:grpSpPr>
          <a:xfrm>
            <a:off x="-487594" y="5889639"/>
            <a:ext cx="1447583" cy="1110064"/>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2"/>
          <p:cNvSpPr/>
          <p:nvPr/>
        </p:nvSpPr>
        <p:spPr>
          <a:xfrm>
            <a:off x="475652" y="4870645"/>
            <a:ext cx="192685" cy="129931"/>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578205" y="454325"/>
            <a:ext cx="211520" cy="142644"/>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3469063" y="486705"/>
            <a:ext cx="115305" cy="77891"/>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1704344" y="4335608"/>
            <a:ext cx="115433" cy="77763"/>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7320108" y="486775"/>
            <a:ext cx="115433" cy="77763"/>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2"/>
          <p:cNvGrpSpPr/>
          <p:nvPr/>
        </p:nvGrpSpPr>
        <p:grpSpPr>
          <a:xfrm rot="-1184271">
            <a:off x="5025789" y="6354410"/>
            <a:ext cx="2140417" cy="431589"/>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662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955333" y="1687200"/>
            <a:ext cx="8281200" cy="1749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8" name="Google Shape;1158;p11"/>
          <p:cNvSpPr txBox="1">
            <a:spLocks noGrp="1"/>
          </p:cNvSpPr>
          <p:nvPr>
            <p:ph type="body" idx="1"/>
          </p:nvPr>
        </p:nvSpPr>
        <p:spPr>
          <a:xfrm>
            <a:off x="2461400" y="3436400"/>
            <a:ext cx="726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159" name="Google Shape;1159;p11"/>
          <p:cNvSpPr/>
          <p:nvPr/>
        </p:nvSpPr>
        <p:spPr>
          <a:xfrm>
            <a:off x="-1727300" y="2242868"/>
            <a:ext cx="3881123" cy="3608889"/>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312971" y="-1473733"/>
            <a:ext cx="6542163" cy="3926567"/>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5994009" y="5579137"/>
            <a:ext cx="7302625" cy="2434424"/>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1303295" y="-1062675"/>
            <a:ext cx="4655913" cy="1892852"/>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5960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4087889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902716" y="547629"/>
            <a:ext cx="10368451" cy="5810087"/>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3772422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223498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054958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620942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66783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6/24/2024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665740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717243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693422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714433" y="2867800"/>
            <a:ext cx="6763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256" name="Google Shape;256;p3"/>
          <p:cNvGrpSpPr/>
          <p:nvPr/>
        </p:nvGrpSpPr>
        <p:grpSpPr>
          <a:xfrm>
            <a:off x="-1994274" y="-2442984"/>
            <a:ext cx="16300807" cy="12071603"/>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490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1548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603133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711047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30324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24/06/2024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107495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24/06/2024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093634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24/06/2024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00004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24/06/2024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921519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24/06/2024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29035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24/06/2024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92227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960000" y="4416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b"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grpSp>
        <p:nvGrpSpPr>
          <p:cNvPr id="265" name="Google Shape;265;p4"/>
          <p:cNvGrpSpPr/>
          <p:nvPr/>
        </p:nvGrpSpPr>
        <p:grpSpPr>
          <a:xfrm flipH="1">
            <a:off x="299467" y="-674276"/>
            <a:ext cx="1286037" cy="1361669"/>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4"/>
          <p:cNvGrpSpPr/>
          <p:nvPr/>
        </p:nvGrpSpPr>
        <p:grpSpPr>
          <a:xfrm rot="3976711" flipH="1">
            <a:off x="10899920" y="5584281"/>
            <a:ext cx="636867" cy="2359151"/>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flipH="1">
            <a:off x="10456697" y="58384"/>
            <a:ext cx="1522428" cy="733997"/>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4"/>
          <p:cNvGrpSpPr/>
          <p:nvPr/>
        </p:nvGrpSpPr>
        <p:grpSpPr>
          <a:xfrm flipH="1">
            <a:off x="10983524" y="1820046"/>
            <a:ext cx="1351785" cy="2477537"/>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
          <p:cNvSpPr/>
          <p:nvPr/>
        </p:nvSpPr>
        <p:spPr>
          <a:xfrm flipH="1">
            <a:off x="-20368" y="6293813"/>
            <a:ext cx="840391" cy="546187"/>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4"/>
          <p:cNvSpPr/>
          <p:nvPr/>
        </p:nvSpPr>
        <p:spPr>
          <a:xfrm rot="4600447" flipH="1">
            <a:off x="11440936" y="4957872"/>
            <a:ext cx="894376" cy="940091"/>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9" name="Google Shape;779;p4"/>
          <p:cNvGrpSpPr/>
          <p:nvPr/>
        </p:nvGrpSpPr>
        <p:grpSpPr>
          <a:xfrm flipH="1">
            <a:off x="10361567" y="-107287"/>
            <a:ext cx="1955223" cy="1694660"/>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4"/>
          <p:cNvGrpSpPr/>
          <p:nvPr/>
        </p:nvGrpSpPr>
        <p:grpSpPr>
          <a:xfrm flipH="1">
            <a:off x="-435829" y="-496675"/>
            <a:ext cx="1893033" cy="1844124"/>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4"/>
          <p:cNvGrpSpPr/>
          <p:nvPr/>
        </p:nvGrpSpPr>
        <p:grpSpPr>
          <a:xfrm rot="-415198" flipH="1">
            <a:off x="-691505" y="1587234"/>
            <a:ext cx="1286004" cy="1361633"/>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4"/>
          <p:cNvGrpSpPr/>
          <p:nvPr/>
        </p:nvGrpSpPr>
        <p:grpSpPr>
          <a:xfrm>
            <a:off x="2153316" y="-101587"/>
            <a:ext cx="411753" cy="40380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4"/>
          <p:cNvGrpSpPr/>
          <p:nvPr/>
        </p:nvGrpSpPr>
        <p:grpSpPr>
          <a:xfrm>
            <a:off x="1585505" y="58409"/>
            <a:ext cx="439504" cy="450855"/>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1253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24/06/2024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688405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24/06/2024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75140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24/06/2024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964710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24/06/2024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25032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24/06/2024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076680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0" y="6166754"/>
            <a:ext cx="12191987" cy="691492"/>
            <a:chOff x="0" y="4624727"/>
            <a:chExt cx="9143990" cy="518774"/>
          </a:xfrm>
        </p:grpSpPr>
        <p:sp>
          <p:nvSpPr>
            <p:cNvPr id="11" name="Google Shape;11;p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txBox="1">
            <a:spLocks noGrp="1"/>
          </p:cNvSpPr>
          <p:nvPr>
            <p:ph type="ctrTitle"/>
          </p:nvPr>
        </p:nvSpPr>
        <p:spPr>
          <a:xfrm>
            <a:off x="953467" y="1328733"/>
            <a:ext cx="5974000" cy="2604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11333" b="1">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8" name="Google Shape;18;p2"/>
          <p:cNvSpPr txBox="1">
            <a:spLocks noGrp="1"/>
          </p:cNvSpPr>
          <p:nvPr>
            <p:ph type="subTitle" idx="1"/>
          </p:nvPr>
        </p:nvSpPr>
        <p:spPr>
          <a:xfrm>
            <a:off x="1388467" y="4002584"/>
            <a:ext cx="5104000" cy="5460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9" name="Google Shape;19;p2"/>
          <p:cNvSpPr/>
          <p:nvPr/>
        </p:nvSpPr>
        <p:spPr>
          <a:xfrm rot="-1061031">
            <a:off x="284432" y="1706898"/>
            <a:ext cx="493433" cy="60615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55489">
            <a:off x="2334864" y="245498"/>
            <a:ext cx="493445" cy="60617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90723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1" y="6166767"/>
            <a:ext cx="12175047" cy="691479"/>
            <a:chOff x="0" y="4624737"/>
            <a:chExt cx="9131285" cy="518765"/>
          </a:xfrm>
        </p:grpSpPr>
        <p:sp>
          <p:nvSpPr>
            <p:cNvPr id="24" name="Google Shape;24;p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3"/>
          <p:cNvSpPr txBox="1">
            <a:spLocks noGrp="1"/>
          </p:cNvSpPr>
          <p:nvPr>
            <p:ph type="title"/>
          </p:nvPr>
        </p:nvSpPr>
        <p:spPr>
          <a:xfrm>
            <a:off x="4883100" y="2476717"/>
            <a:ext cx="5813600" cy="1404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1383933" y="15062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4883133" y="4029184"/>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3"/>
          <p:cNvSpPr/>
          <p:nvPr/>
        </p:nvSpPr>
        <p:spPr>
          <a:xfrm rot="-150484">
            <a:off x="3153796" y="233640"/>
            <a:ext cx="465213" cy="57155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rot="-776519">
            <a:off x="313865" y="1472646"/>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296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p:nvPr/>
        </p:nvSpPr>
        <p:spPr>
          <a:xfrm>
            <a:off x="0" y="-110909"/>
            <a:ext cx="12175047" cy="6674095"/>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rgbClr val="EEE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37;p4"/>
          <p:cNvGrpSpPr/>
          <p:nvPr/>
        </p:nvGrpSpPr>
        <p:grpSpPr>
          <a:xfrm>
            <a:off x="0" y="6467707"/>
            <a:ext cx="12191987" cy="390538"/>
            <a:chOff x="0" y="4624727"/>
            <a:chExt cx="9143990" cy="518774"/>
          </a:xfrm>
        </p:grpSpPr>
        <p:sp>
          <p:nvSpPr>
            <p:cNvPr id="38" name="Google Shape;38;p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4"/>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60000" y="593367"/>
            <a:ext cx="102720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 name="Google Shape;45;p4"/>
          <p:cNvSpPr txBox="1">
            <a:spLocks noGrp="1"/>
          </p:cNvSpPr>
          <p:nvPr>
            <p:ph type="body" idx="1"/>
          </p:nvPr>
        </p:nvSpPr>
        <p:spPr>
          <a:xfrm>
            <a:off x="960000" y="1536633"/>
            <a:ext cx="10272000" cy="489600"/>
          </a:xfrm>
          <a:prstGeom prst="rect">
            <a:avLst/>
          </a:prstGeom>
        </p:spPr>
        <p:txBody>
          <a:bodyPr spcFirstLastPara="1" wrap="square" lIns="91425" tIns="91425" rIns="91425" bIns="91425" anchor="t" anchorCtr="0">
            <a:noAutofit/>
          </a:bodyPr>
          <a:lstStyle>
            <a:lvl1pPr marL="609585" lvl="0" indent="-423323" algn="ctr" rtl="0">
              <a:lnSpc>
                <a:spcPct val="115000"/>
              </a:lnSpc>
              <a:spcBef>
                <a:spcPts val="0"/>
              </a:spcBef>
              <a:spcAft>
                <a:spcPts val="0"/>
              </a:spcAft>
              <a:buSzPts val="1400"/>
              <a:buChar char="●"/>
              <a:defRPr sz="1867">
                <a:solidFill>
                  <a:schemeClr val="dk1"/>
                </a:solidFill>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23119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49" name="Google Shape;49;p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 name="Google Shape;50;p5"/>
          <p:cNvGrpSpPr/>
          <p:nvPr/>
        </p:nvGrpSpPr>
        <p:grpSpPr>
          <a:xfrm>
            <a:off x="0" y="6166754"/>
            <a:ext cx="12191987" cy="691492"/>
            <a:chOff x="0" y="4624727"/>
            <a:chExt cx="9143990" cy="518774"/>
          </a:xfrm>
        </p:grpSpPr>
        <p:sp>
          <p:nvSpPr>
            <p:cNvPr id="51" name="Google Shape;51;p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txBox="1">
            <a:spLocks noGrp="1"/>
          </p:cNvSpPr>
          <p:nvPr>
            <p:ph type="title"/>
          </p:nvPr>
        </p:nvSpPr>
        <p:spPr>
          <a:xfrm>
            <a:off x="960000" y="593367"/>
            <a:ext cx="10272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8" name="Google Shape;58;p5"/>
          <p:cNvSpPr txBox="1">
            <a:spLocks noGrp="1"/>
          </p:cNvSpPr>
          <p:nvPr>
            <p:ph type="subTitle" idx="1"/>
          </p:nvPr>
        </p:nvSpPr>
        <p:spPr>
          <a:xfrm>
            <a:off x="1717133"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5"/>
          <p:cNvSpPr txBox="1">
            <a:spLocks noGrp="1"/>
          </p:cNvSpPr>
          <p:nvPr>
            <p:ph type="subTitle" idx="2"/>
          </p:nvPr>
        </p:nvSpPr>
        <p:spPr>
          <a:xfrm>
            <a:off x="1717133"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0" name="Google Shape;60;p5"/>
          <p:cNvSpPr txBox="1">
            <a:spLocks noGrp="1"/>
          </p:cNvSpPr>
          <p:nvPr>
            <p:ph type="subTitle" idx="3"/>
          </p:nvPr>
        </p:nvSpPr>
        <p:spPr>
          <a:xfrm>
            <a:off x="6544867"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544867"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2" name="Google Shape;62;p5"/>
          <p:cNvSpPr/>
          <p:nvPr/>
        </p:nvSpPr>
        <p:spPr>
          <a:xfrm rot="-1846910">
            <a:off x="2037555" y="174880"/>
            <a:ext cx="472005" cy="579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rot="987098">
            <a:off x="11218064" y="1353163"/>
            <a:ext cx="598744" cy="73566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5"/>
          <p:cNvSpPr/>
          <p:nvPr/>
        </p:nvSpPr>
        <p:spPr>
          <a:xfrm rot="-537423">
            <a:off x="267993" y="1897265"/>
            <a:ext cx="421029" cy="51733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922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 name="Google Shape;67;p6"/>
          <p:cNvGrpSpPr/>
          <p:nvPr/>
        </p:nvGrpSpPr>
        <p:grpSpPr>
          <a:xfrm>
            <a:off x="1" y="6166767"/>
            <a:ext cx="12175047" cy="691479"/>
            <a:chOff x="0" y="4624737"/>
            <a:chExt cx="9131285" cy="518765"/>
          </a:xfrm>
        </p:grpSpPr>
        <p:sp>
          <p:nvSpPr>
            <p:cNvPr id="68" name="Google Shape;68;p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5" name="Google Shape;75;p6"/>
          <p:cNvSpPr/>
          <p:nvPr/>
        </p:nvSpPr>
        <p:spPr>
          <a:xfrm rot="-1444577">
            <a:off x="148402" y="1824835"/>
            <a:ext cx="716493" cy="88026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6"/>
          <p:cNvSpPr/>
          <p:nvPr/>
        </p:nvSpPr>
        <p:spPr>
          <a:xfrm rot="1324299">
            <a:off x="11455158" y="1785903"/>
            <a:ext cx="482245" cy="59246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1216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70266" y="17891"/>
            <a:ext cx="12439979" cy="6890112"/>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5"/>
          <p:cNvSpPr txBox="1">
            <a:spLocks noGrp="1"/>
          </p:cNvSpPr>
          <p:nvPr>
            <p:ph type="title"/>
          </p:nvPr>
        </p:nvSpPr>
        <p:spPr>
          <a:xfrm>
            <a:off x="1403167" y="441600"/>
            <a:ext cx="9385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4032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99" name="Google Shape;1099;p5"/>
          <p:cNvSpPr txBox="1">
            <a:spLocks noGrp="1"/>
          </p:cNvSpPr>
          <p:nvPr>
            <p:ph type="body" idx="2"/>
          </p:nvPr>
        </p:nvSpPr>
        <p:spPr>
          <a:xfrm>
            <a:off x="63828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292699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txBox="1">
            <a:spLocks noGrp="1"/>
          </p:cNvSpPr>
          <p:nvPr>
            <p:ph type="title"/>
          </p:nvPr>
        </p:nvSpPr>
        <p:spPr>
          <a:xfrm>
            <a:off x="960000" y="593367"/>
            <a:ext cx="10272000" cy="100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0" name="Google Shape;80;p7"/>
          <p:cNvSpPr txBox="1">
            <a:spLocks noGrp="1"/>
          </p:cNvSpPr>
          <p:nvPr>
            <p:ph type="body" idx="1"/>
          </p:nvPr>
        </p:nvSpPr>
        <p:spPr>
          <a:xfrm>
            <a:off x="3171500" y="2199633"/>
            <a:ext cx="5471600" cy="2929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dk2"/>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81" name="Google Shape;81;p7"/>
          <p:cNvGrpSpPr/>
          <p:nvPr/>
        </p:nvGrpSpPr>
        <p:grpSpPr>
          <a:xfrm>
            <a:off x="1" y="6166767"/>
            <a:ext cx="12175047" cy="691479"/>
            <a:chOff x="0" y="4624737"/>
            <a:chExt cx="9131285" cy="518765"/>
          </a:xfrm>
        </p:grpSpPr>
        <p:sp>
          <p:nvSpPr>
            <p:cNvPr id="82" name="Google Shape;82;p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7"/>
          <p:cNvSpPr/>
          <p:nvPr/>
        </p:nvSpPr>
        <p:spPr>
          <a:xfrm rot="-150456">
            <a:off x="1838467" y="266141"/>
            <a:ext cx="407207" cy="5003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7"/>
          <p:cNvSpPr/>
          <p:nvPr/>
        </p:nvSpPr>
        <p:spPr>
          <a:xfrm rot="-1252551">
            <a:off x="201328" y="1894274"/>
            <a:ext cx="556827" cy="6841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688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 name="Google Shape;92;p8"/>
          <p:cNvGrpSpPr/>
          <p:nvPr/>
        </p:nvGrpSpPr>
        <p:grpSpPr>
          <a:xfrm>
            <a:off x="1" y="6166767"/>
            <a:ext cx="12175047" cy="691479"/>
            <a:chOff x="0" y="4624737"/>
            <a:chExt cx="9131285" cy="518765"/>
          </a:xfrm>
        </p:grpSpPr>
        <p:sp>
          <p:nvSpPr>
            <p:cNvPr id="93" name="Google Shape;93;p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8"/>
          <p:cNvSpPr txBox="1">
            <a:spLocks noGrp="1"/>
          </p:cNvSpPr>
          <p:nvPr>
            <p:ph type="title"/>
          </p:nvPr>
        </p:nvSpPr>
        <p:spPr>
          <a:xfrm>
            <a:off x="1850800" y="760400"/>
            <a:ext cx="8490400" cy="19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7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p:nvPr/>
        </p:nvSpPr>
        <p:spPr>
          <a:xfrm rot="-150513">
            <a:off x="5577430"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503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sp>
        <p:nvSpPr>
          <p:cNvPr id="102" name="Google Shape;102;p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9"/>
          <p:cNvGrpSpPr/>
          <p:nvPr/>
        </p:nvGrpSpPr>
        <p:grpSpPr>
          <a:xfrm>
            <a:off x="0" y="6166754"/>
            <a:ext cx="12191987" cy="691492"/>
            <a:chOff x="0" y="4624727"/>
            <a:chExt cx="9143990" cy="518774"/>
          </a:xfrm>
        </p:grpSpPr>
        <p:sp>
          <p:nvSpPr>
            <p:cNvPr id="104" name="Google Shape;104;p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9"/>
          <p:cNvSpPr txBox="1">
            <a:spLocks noGrp="1"/>
          </p:cNvSpPr>
          <p:nvPr>
            <p:ph type="title"/>
          </p:nvPr>
        </p:nvSpPr>
        <p:spPr>
          <a:xfrm>
            <a:off x="5236933" y="1796600"/>
            <a:ext cx="6001600" cy="19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1" name="Google Shape;111;p9"/>
          <p:cNvSpPr txBox="1">
            <a:spLocks noGrp="1"/>
          </p:cNvSpPr>
          <p:nvPr>
            <p:ph type="subTitle" idx="1"/>
          </p:nvPr>
        </p:nvSpPr>
        <p:spPr>
          <a:xfrm>
            <a:off x="5932733" y="3928200"/>
            <a:ext cx="4610000" cy="11332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9"/>
          <p:cNvSpPr/>
          <p:nvPr/>
        </p:nvSpPr>
        <p:spPr>
          <a:xfrm rot="-150513">
            <a:off x="2907130" y="1622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rot="1303959">
            <a:off x="9083455" y="140085"/>
            <a:ext cx="472004" cy="57994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376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991200" y="4900900"/>
            <a:ext cx="10209600" cy="11448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extLst>
      <p:ext uri="{BB962C8B-B14F-4D97-AF65-F5344CB8AC3E}">
        <p14:creationId xmlns:p14="http://schemas.microsoft.com/office/powerpoint/2010/main" val="2341509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6"/>
        <p:cNvGrpSpPr/>
        <p:nvPr/>
      </p:nvGrpSpPr>
      <p:grpSpPr>
        <a:xfrm>
          <a:off x="0" y="0"/>
          <a:ext cx="0" cy="0"/>
          <a:chOff x="0" y="0"/>
          <a:chExt cx="0" cy="0"/>
        </a:xfrm>
      </p:grpSpPr>
      <p:sp>
        <p:nvSpPr>
          <p:cNvPr id="117" name="Google Shape;117;p1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 name="Google Shape;118;p11"/>
          <p:cNvGrpSpPr/>
          <p:nvPr/>
        </p:nvGrpSpPr>
        <p:grpSpPr>
          <a:xfrm>
            <a:off x="1" y="6166767"/>
            <a:ext cx="12175047" cy="691479"/>
            <a:chOff x="0" y="4624737"/>
            <a:chExt cx="9131285" cy="518765"/>
          </a:xfrm>
        </p:grpSpPr>
        <p:sp>
          <p:nvSpPr>
            <p:cNvPr id="119" name="Google Shape;119;p1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txBox="1">
            <a:spLocks noGrp="1"/>
          </p:cNvSpPr>
          <p:nvPr>
            <p:ph type="title" hasCustomPrompt="1"/>
          </p:nvPr>
        </p:nvSpPr>
        <p:spPr>
          <a:xfrm>
            <a:off x="1721700" y="2615300"/>
            <a:ext cx="51964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4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26" name="Google Shape;126;p11"/>
          <p:cNvSpPr txBox="1">
            <a:spLocks noGrp="1"/>
          </p:cNvSpPr>
          <p:nvPr>
            <p:ph type="subTitle" idx="1"/>
          </p:nvPr>
        </p:nvSpPr>
        <p:spPr>
          <a:xfrm>
            <a:off x="2195300" y="4630167"/>
            <a:ext cx="4249200" cy="58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7" name="Google Shape;127;p11"/>
          <p:cNvSpPr/>
          <p:nvPr/>
        </p:nvSpPr>
        <p:spPr>
          <a:xfrm rot="-150513">
            <a:off x="578830" y="896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1"/>
          <p:cNvSpPr/>
          <p:nvPr/>
        </p:nvSpPr>
        <p:spPr>
          <a:xfrm rot="-150513">
            <a:off x="11252797" y="18185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1"/>
          <p:cNvSpPr/>
          <p:nvPr/>
        </p:nvSpPr>
        <p:spPr>
          <a:xfrm rot="927874">
            <a:off x="6209873" y="122031"/>
            <a:ext cx="441388" cy="54228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51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2108952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1"/>
        <p:cNvGrpSpPr/>
        <p:nvPr/>
      </p:nvGrpSpPr>
      <p:grpSpPr>
        <a:xfrm>
          <a:off x="0" y="0"/>
          <a:ext cx="0" cy="0"/>
          <a:chOff x="0" y="0"/>
          <a:chExt cx="0" cy="0"/>
        </a:xfrm>
      </p:grpSpPr>
      <p:sp>
        <p:nvSpPr>
          <p:cNvPr id="132" name="Google Shape;132;p1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13"/>
          <p:cNvGrpSpPr/>
          <p:nvPr/>
        </p:nvGrpSpPr>
        <p:grpSpPr>
          <a:xfrm>
            <a:off x="0" y="6166754"/>
            <a:ext cx="12191987" cy="691492"/>
            <a:chOff x="0" y="4624727"/>
            <a:chExt cx="9143990" cy="518774"/>
          </a:xfrm>
        </p:grpSpPr>
        <p:sp>
          <p:nvSpPr>
            <p:cNvPr id="134" name="Google Shape;134;p1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3"/>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13"/>
          <p:cNvSpPr txBox="1">
            <a:spLocks noGrp="1"/>
          </p:cNvSpPr>
          <p:nvPr>
            <p:ph type="title" hasCustomPrompt="1"/>
          </p:nvPr>
        </p:nvSpPr>
        <p:spPr>
          <a:xfrm>
            <a:off x="2645933" y="1687700"/>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1" name="Google Shape;141;p13"/>
          <p:cNvSpPr txBox="1">
            <a:spLocks noGrp="1"/>
          </p:cNvSpPr>
          <p:nvPr>
            <p:ph type="subTitle" idx="1"/>
          </p:nvPr>
        </p:nvSpPr>
        <p:spPr>
          <a:xfrm>
            <a:off x="3756433" y="2257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2"/>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3" name="Google Shape;143;p13"/>
          <p:cNvSpPr txBox="1">
            <a:spLocks noGrp="1"/>
          </p:cNvSpPr>
          <p:nvPr>
            <p:ph type="subTitle" idx="3"/>
          </p:nvPr>
        </p:nvSpPr>
        <p:spPr>
          <a:xfrm>
            <a:off x="3756433" y="1687567"/>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4" name="Google Shape;144;p13"/>
          <p:cNvSpPr txBox="1">
            <a:spLocks noGrp="1"/>
          </p:cNvSpPr>
          <p:nvPr>
            <p:ph type="title" idx="4" hasCustomPrompt="1"/>
          </p:nvPr>
        </p:nvSpPr>
        <p:spPr>
          <a:xfrm>
            <a:off x="2645933" y="3105567"/>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subTitle" idx="5"/>
          </p:nvPr>
        </p:nvSpPr>
        <p:spPr>
          <a:xfrm>
            <a:off x="3756433" y="3675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subTitle" idx="6"/>
          </p:nvPr>
        </p:nvSpPr>
        <p:spPr>
          <a:xfrm>
            <a:off x="3756433" y="3105500"/>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7" name="Google Shape;147;p13"/>
          <p:cNvSpPr txBox="1">
            <a:spLocks noGrp="1"/>
          </p:cNvSpPr>
          <p:nvPr>
            <p:ph type="title" idx="7" hasCustomPrompt="1"/>
          </p:nvPr>
        </p:nvSpPr>
        <p:spPr>
          <a:xfrm>
            <a:off x="2645933" y="4523533"/>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8" name="Google Shape;148;p13"/>
          <p:cNvSpPr txBox="1">
            <a:spLocks noGrp="1"/>
          </p:cNvSpPr>
          <p:nvPr>
            <p:ph type="subTitle" idx="8"/>
          </p:nvPr>
        </p:nvSpPr>
        <p:spPr>
          <a:xfrm>
            <a:off x="3756433" y="5093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subTitle" idx="9"/>
          </p:nvPr>
        </p:nvSpPr>
        <p:spPr>
          <a:xfrm>
            <a:off x="3756433" y="4523433"/>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50" name="Google Shape;150;p13"/>
          <p:cNvSpPr/>
          <p:nvPr/>
        </p:nvSpPr>
        <p:spPr>
          <a:xfrm rot="886694">
            <a:off x="1752966" y="215508"/>
            <a:ext cx="372668" cy="4578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50513">
            <a:off x="9065763" y="62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532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2"/>
        <p:cNvGrpSpPr/>
        <p:nvPr/>
      </p:nvGrpSpPr>
      <p:grpSpPr>
        <a:xfrm>
          <a:off x="0" y="0"/>
          <a:ext cx="0" cy="0"/>
          <a:chOff x="0" y="0"/>
          <a:chExt cx="0" cy="0"/>
        </a:xfrm>
      </p:grpSpPr>
      <p:sp>
        <p:nvSpPr>
          <p:cNvPr id="153" name="Google Shape;153;p1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 name="Google Shape;154;p14"/>
          <p:cNvGrpSpPr/>
          <p:nvPr/>
        </p:nvGrpSpPr>
        <p:grpSpPr>
          <a:xfrm>
            <a:off x="1" y="6166767"/>
            <a:ext cx="12175047" cy="691479"/>
            <a:chOff x="0" y="4624737"/>
            <a:chExt cx="9131285" cy="518765"/>
          </a:xfrm>
        </p:grpSpPr>
        <p:sp>
          <p:nvSpPr>
            <p:cNvPr id="155" name="Google Shape;155;p1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 name="Google Shape;161;p14"/>
          <p:cNvSpPr txBox="1">
            <a:spLocks noGrp="1"/>
          </p:cNvSpPr>
          <p:nvPr>
            <p:ph type="title"/>
          </p:nvPr>
        </p:nvSpPr>
        <p:spPr>
          <a:xfrm>
            <a:off x="1459100" y="1811551"/>
            <a:ext cx="5813600" cy="255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2" name="Google Shape;162;p14"/>
          <p:cNvSpPr txBox="1">
            <a:spLocks noGrp="1"/>
          </p:cNvSpPr>
          <p:nvPr>
            <p:ph type="title" idx="2" hasCustomPrompt="1"/>
          </p:nvPr>
        </p:nvSpPr>
        <p:spPr>
          <a:xfrm>
            <a:off x="8943467" y="14474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3" name="Google Shape;163;p14"/>
          <p:cNvSpPr txBox="1">
            <a:spLocks noGrp="1"/>
          </p:cNvSpPr>
          <p:nvPr>
            <p:ph type="subTitle" idx="1"/>
          </p:nvPr>
        </p:nvSpPr>
        <p:spPr>
          <a:xfrm>
            <a:off x="1459133" y="4516851"/>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4"/>
          <p:cNvSpPr/>
          <p:nvPr/>
        </p:nvSpPr>
        <p:spPr>
          <a:xfrm rot="-150513">
            <a:off x="4096314" y="1756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1349523">
            <a:off x="8850648" y="77944"/>
            <a:ext cx="539240"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83259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6"/>
        <p:cNvGrpSpPr/>
        <p:nvPr/>
      </p:nvGrpSpPr>
      <p:grpSpPr>
        <a:xfrm>
          <a:off x="0" y="0"/>
          <a:ext cx="0" cy="0"/>
          <a:chOff x="0" y="0"/>
          <a:chExt cx="0" cy="0"/>
        </a:xfrm>
      </p:grpSpPr>
      <p:sp>
        <p:nvSpPr>
          <p:cNvPr id="167" name="Google Shape;167;p1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 y="6166767"/>
            <a:ext cx="12175047" cy="691479"/>
            <a:chOff x="0" y="4624737"/>
            <a:chExt cx="9131285" cy="518765"/>
          </a:xfrm>
        </p:grpSpPr>
        <p:sp>
          <p:nvSpPr>
            <p:cNvPr id="169" name="Google Shape;169;p1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15"/>
          <p:cNvSpPr txBox="1">
            <a:spLocks noGrp="1"/>
          </p:cNvSpPr>
          <p:nvPr>
            <p:ph type="title"/>
          </p:nvPr>
        </p:nvSpPr>
        <p:spPr>
          <a:xfrm>
            <a:off x="960000" y="2896000"/>
            <a:ext cx="4601200" cy="10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6" name="Google Shape;176;p15"/>
          <p:cNvSpPr/>
          <p:nvPr/>
        </p:nvSpPr>
        <p:spPr>
          <a:xfrm rot="-150513">
            <a:off x="6033330"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5"/>
          <p:cNvSpPr/>
          <p:nvPr/>
        </p:nvSpPr>
        <p:spPr>
          <a:xfrm rot="1792204">
            <a:off x="11356108" y="1613043"/>
            <a:ext cx="570275" cy="7006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728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1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 name="Google Shape;180;p16"/>
          <p:cNvGrpSpPr/>
          <p:nvPr/>
        </p:nvGrpSpPr>
        <p:grpSpPr>
          <a:xfrm>
            <a:off x="1" y="6166767"/>
            <a:ext cx="12175047" cy="691479"/>
            <a:chOff x="0" y="4624737"/>
            <a:chExt cx="9131285" cy="518765"/>
          </a:xfrm>
        </p:grpSpPr>
        <p:sp>
          <p:nvSpPr>
            <p:cNvPr id="181" name="Google Shape;181;p1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1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8" name="Google Shape;188;p16"/>
          <p:cNvSpPr/>
          <p:nvPr/>
        </p:nvSpPr>
        <p:spPr>
          <a:xfrm rot="-150589">
            <a:off x="1970433" y="211707"/>
            <a:ext cx="401320" cy="4930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6"/>
          <p:cNvSpPr/>
          <p:nvPr/>
        </p:nvSpPr>
        <p:spPr>
          <a:xfrm rot="1382985">
            <a:off x="9104074" y="67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rot="1382985">
            <a:off x="11505107" y="1752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rot="-1494199">
            <a:off x="255472" y="2878179"/>
            <a:ext cx="401309" cy="4930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5292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100"/>
        <p:cNvGrpSpPr/>
        <p:nvPr/>
      </p:nvGrpSpPr>
      <p:grpSpPr>
        <a:xfrm>
          <a:off x="0" y="0"/>
          <a:ext cx="0" cy="0"/>
          <a:chOff x="0" y="0"/>
          <a:chExt cx="0" cy="0"/>
        </a:xfrm>
      </p:grpSpPr>
      <p:sp>
        <p:nvSpPr>
          <p:cNvPr id="1101" name="Google Shape;1101;p6"/>
          <p:cNvSpPr/>
          <p:nvPr/>
        </p:nvSpPr>
        <p:spPr>
          <a:xfrm>
            <a:off x="159026" y="188843"/>
            <a:ext cx="11847444" cy="6490253"/>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6"/>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2498492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2"/>
        <p:cNvGrpSpPr/>
        <p:nvPr/>
      </p:nvGrpSpPr>
      <p:grpSpPr>
        <a:xfrm>
          <a:off x="0" y="0"/>
          <a:ext cx="0" cy="0"/>
          <a:chOff x="0" y="0"/>
          <a:chExt cx="0" cy="0"/>
        </a:xfrm>
      </p:grpSpPr>
      <p:sp>
        <p:nvSpPr>
          <p:cNvPr id="193" name="Google Shape;193;p1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4" name="Google Shape;194;p17"/>
          <p:cNvGrpSpPr/>
          <p:nvPr/>
        </p:nvGrpSpPr>
        <p:grpSpPr>
          <a:xfrm>
            <a:off x="1" y="6166767"/>
            <a:ext cx="12175047" cy="691479"/>
            <a:chOff x="0" y="4624737"/>
            <a:chExt cx="9131285" cy="518765"/>
          </a:xfrm>
        </p:grpSpPr>
        <p:sp>
          <p:nvSpPr>
            <p:cNvPr id="195" name="Google Shape;195;p1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7"/>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2" name="Google Shape;202;p17"/>
          <p:cNvSpPr/>
          <p:nvPr/>
        </p:nvSpPr>
        <p:spPr>
          <a:xfrm rot="-150513">
            <a:off x="1816297" y="2037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7"/>
          <p:cNvSpPr/>
          <p:nvPr/>
        </p:nvSpPr>
        <p:spPr>
          <a:xfrm rot="-1441745">
            <a:off x="220627" y="1750581"/>
            <a:ext cx="539240" cy="66250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1080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4"/>
        <p:cNvGrpSpPr/>
        <p:nvPr/>
      </p:nvGrpSpPr>
      <p:grpSpPr>
        <a:xfrm>
          <a:off x="0" y="0"/>
          <a:ext cx="0" cy="0"/>
          <a:chOff x="0" y="0"/>
          <a:chExt cx="0" cy="0"/>
        </a:xfrm>
      </p:grpSpPr>
      <p:sp>
        <p:nvSpPr>
          <p:cNvPr id="205" name="Google Shape;205;p1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18"/>
          <p:cNvGrpSpPr/>
          <p:nvPr/>
        </p:nvGrpSpPr>
        <p:grpSpPr>
          <a:xfrm>
            <a:off x="1" y="6166767"/>
            <a:ext cx="12175047" cy="691479"/>
            <a:chOff x="0" y="4624737"/>
            <a:chExt cx="9131285" cy="518765"/>
          </a:xfrm>
        </p:grpSpPr>
        <p:sp>
          <p:nvSpPr>
            <p:cNvPr id="207" name="Google Shape;207;p1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18"/>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4" name="Google Shape;214;p18"/>
          <p:cNvSpPr/>
          <p:nvPr/>
        </p:nvSpPr>
        <p:spPr>
          <a:xfrm rot="-150513">
            <a:off x="89615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150513">
            <a:off x="513697" y="10370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1097752">
            <a:off x="11406403" y="1597674"/>
            <a:ext cx="539231" cy="66250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0676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7"/>
        <p:cNvGrpSpPr/>
        <p:nvPr/>
      </p:nvGrpSpPr>
      <p:grpSpPr>
        <a:xfrm>
          <a:off x="0" y="0"/>
          <a:ext cx="0" cy="0"/>
          <a:chOff x="0" y="0"/>
          <a:chExt cx="0" cy="0"/>
        </a:xfrm>
      </p:grpSpPr>
      <p:sp>
        <p:nvSpPr>
          <p:cNvPr id="218" name="Google Shape;218;p1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 name="Google Shape;219;p19"/>
          <p:cNvGrpSpPr/>
          <p:nvPr/>
        </p:nvGrpSpPr>
        <p:grpSpPr>
          <a:xfrm>
            <a:off x="1" y="6166767"/>
            <a:ext cx="12175047" cy="691479"/>
            <a:chOff x="0" y="4624737"/>
            <a:chExt cx="9131285" cy="518765"/>
          </a:xfrm>
        </p:grpSpPr>
        <p:sp>
          <p:nvSpPr>
            <p:cNvPr id="220" name="Google Shape;220;p1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 name="Google Shape;226;p19"/>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7" name="Google Shape;227;p19"/>
          <p:cNvSpPr/>
          <p:nvPr/>
        </p:nvSpPr>
        <p:spPr>
          <a:xfrm rot="-150513">
            <a:off x="481163" y="9690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9"/>
          <p:cNvSpPr/>
          <p:nvPr/>
        </p:nvSpPr>
        <p:spPr>
          <a:xfrm rot="1077597">
            <a:off x="8801267" y="57241"/>
            <a:ext cx="539240" cy="66251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9"/>
          <p:cNvSpPr/>
          <p:nvPr/>
        </p:nvSpPr>
        <p:spPr>
          <a:xfrm rot="-470279">
            <a:off x="3058626" y="212115"/>
            <a:ext cx="445180" cy="54684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588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30"/>
        <p:cNvGrpSpPr/>
        <p:nvPr/>
      </p:nvGrpSpPr>
      <p:grpSpPr>
        <a:xfrm>
          <a:off x="0" y="0"/>
          <a:ext cx="0" cy="0"/>
          <a:chOff x="0" y="0"/>
          <a:chExt cx="0" cy="0"/>
        </a:xfrm>
      </p:grpSpPr>
      <p:sp>
        <p:nvSpPr>
          <p:cNvPr id="231" name="Google Shape;231;p2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20"/>
          <p:cNvGrpSpPr/>
          <p:nvPr/>
        </p:nvGrpSpPr>
        <p:grpSpPr>
          <a:xfrm>
            <a:off x="1" y="6166767"/>
            <a:ext cx="12175047" cy="691479"/>
            <a:chOff x="0" y="4624737"/>
            <a:chExt cx="9131285" cy="518765"/>
          </a:xfrm>
        </p:grpSpPr>
        <p:sp>
          <p:nvSpPr>
            <p:cNvPr id="233" name="Google Shape;233;p2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 name="Google Shape;239;p20"/>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0" name="Google Shape;240;p20"/>
          <p:cNvSpPr/>
          <p:nvPr/>
        </p:nvSpPr>
        <p:spPr>
          <a:xfrm rot="-150513">
            <a:off x="1908447" y="1497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0"/>
          <p:cNvSpPr/>
          <p:nvPr/>
        </p:nvSpPr>
        <p:spPr>
          <a:xfrm rot="-1826806">
            <a:off x="201140" y="1826749"/>
            <a:ext cx="539224" cy="66251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22587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42"/>
        <p:cNvGrpSpPr/>
        <p:nvPr/>
      </p:nvGrpSpPr>
      <p:grpSpPr>
        <a:xfrm>
          <a:off x="0" y="0"/>
          <a:ext cx="0" cy="0"/>
          <a:chOff x="0" y="0"/>
          <a:chExt cx="0" cy="0"/>
        </a:xfrm>
      </p:grpSpPr>
      <p:sp>
        <p:nvSpPr>
          <p:cNvPr id="243" name="Google Shape;243;p2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21"/>
          <p:cNvGrpSpPr/>
          <p:nvPr/>
        </p:nvGrpSpPr>
        <p:grpSpPr>
          <a:xfrm>
            <a:off x="1" y="6166767"/>
            <a:ext cx="12175047" cy="691479"/>
            <a:chOff x="0" y="4624737"/>
            <a:chExt cx="9131285" cy="518765"/>
          </a:xfrm>
        </p:grpSpPr>
        <p:sp>
          <p:nvSpPr>
            <p:cNvPr id="245" name="Google Shape;245;p2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21"/>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52" name="Google Shape;252;p21"/>
          <p:cNvSpPr/>
          <p:nvPr/>
        </p:nvSpPr>
        <p:spPr>
          <a:xfrm rot="-150513">
            <a:off x="2825730" y="122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1"/>
          <p:cNvSpPr/>
          <p:nvPr/>
        </p:nvSpPr>
        <p:spPr>
          <a:xfrm rot="-730169">
            <a:off x="214932" y="1579146"/>
            <a:ext cx="539243" cy="66250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62811">
            <a:off x="11348095" y="1465183"/>
            <a:ext cx="539256" cy="66249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1943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2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 name="Google Shape;257;p22"/>
          <p:cNvGrpSpPr/>
          <p:nvPr/>
        </p:nvGrpSpPr>
        <p:grpSpPr>
          <a:xfrm>
            <a:off x="1" y="6166767"/>
            <a:ext cx="12175047" cy="691479"/>
            <a:chOff x="0" y="4624737"/>
            <a:chExt cx="9131285" cy="518765"/>
          </a:xfrm>
        </p:grpSpPr>
        <p:sp>
          <p:nvSpPr>
            <p:cNvPr id="258" name="Google Shape;258;p2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22"/>
          <p:cNvSpPr txBox="1">
            <a:spLocks noGrp="1"/>
          </p:cNvSpPr>
          <p:nvPr>
            <p:ph type="title"/>
          </p:nvPr>
        </p:nvSpPr>
        <p:spPr>
          <a:xfrm>
            <a:off x="1181733" y="4311867"/>
            <a:ext cx="6510800" cy="73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22"/>
          <p:cNvSpPr txBox="1">
            <a:spLocks noGrp="1"/>
          </p:cNvSpPr>
          <p:nvPr>
            <p:ph type="subTitle" idx="1"/>
          </p:nvPr>
        </p:nvSpPr>
        <p:spPr>
          <a:xfrm>
            <a:off x="1181733" y="1831167"/>
            <a:ext cx="6510800" cy="2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66" name="Google Shape;266;p22"/>
          <p:cNvSpPr/>
          <p:nvPr/>
        </p:nvSpPr>
        <p:spPr>
          <a:xfrm rot="-150513">
            <a:off x="1772663" y="27455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2"/>
          <p:cNvSpPr/>
          <p:nvPr/>
        </p:nvSpPr>
        <p:spPr>
          <a:xfrm rot="1170468">
            <a:off x="10006131" y="334077"/>
            <a:ext cx="539247"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8278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8"/>
        <p:cNvGrpSpPr/>
        <p:nvPr/>
      </p:nvGrpSpPr>
      <p:grpSpPr>
        <a:xfrm>
          <a:off x="0" y="0"/>
          <a:ext cx="0" cy="0"/>
          <a:chOff x="0" y="0"/>
          <a:chExt cx="0" cy="0"/>
        </a:xfrm>
      </p:grpSpPr>
      <p:sp>
        <p:nvSpPr>
          <p:cNvPr id="269" name="Google Shape;269;p2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0" name="Google Shape;270;p23"/>
          <p:cNvGrpSpPr/>
          <p:nvPr/>
        </p:nvGrpSpPr>
        <p:grpSpPr>
          <a:xfrm>
            <a:off x="1" y="6166767"/>
            <a:ext cx="12175047" cy="691479"/>
            <a:chOff x="0" y="4624737"/>
            <a:chExt cx="9131285" cy="518765"/>
          </a:xfrm>
        </p:grpSpPr>
        <p:sp>
          <p:nvSpPr>
            <p:cNvPr id="271" name="Google Shape;271;p2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 name="Google Shape;277;p23"/>
          <p:cNvSpPr txBox="1">
            <a:spLocks noGrp="1"/>
          </p:cNvSpPr>
          <p:nvPr>
            <p:ph type="subTitle" idx="1"/>
          </p:nvPr>
        </p:nvSpPr>
        <p:spPr>
          <a:xfrm>
            <a:off x="6194733" y="4098200"/>
            <a:ext cx="48484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23"/>
          <p:cNvSpPr txBox="1">
            <a:spLocks noGrp="1"/>
          </p:cNvSpPr>
          <p:nvPr>
            <p:ph type="title"/>
          </p:nvPr>
        </p:nvSpPr>
        <p:spPr>
          <a:xfrm>
            <a:off x="6194733" y="1399800"/>
            <a:ext cx="4848400" cy="2600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9" name="Google Shape;279;p23"/>
          <p:cNvSpPr>
            <a:spLocks noGrp="1"/>
          </p:cNvSpPr>
          <p:nvPr>
            <p:ph type="pic" idx="2"/>
          </p:nvPr>
        </p:nvSpPr>
        <p:spPr>
          <a:xfrm>
            <a:off x="1367767" y="1551600"/>
            <a:ext cx="4330800" cy="3754800"/>
          </a:xfrm>
          <a:prstGeom prst="roundRect">
            <a:avLst>
              <a:gd name="adj" fmla="val 16667"/>
            </a:avLst>
          </a:prstGeom>
          <a:noFill/>
          <a:ln>
            <a:noFill/>
          </a:ln>
        </p:spPr>
      </p:sp>
      <p:sp>
        <p:nvSpPr>
          <p:cNvPr id="280" name="Google Shape;280;p23"/>
          <p:cNvSpPr/>
          <p:nvPr/>
        </p:nvSpPr>
        <p:spPr>
          <a:xfrm rot="-150513">
            <a:off x="3786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3"/>
          <p:cNvSpPr/>
          <p:nvPr/>
        </p:nvSpPr>
        <p:spPr>
          <a:xfrm rot="-1695161">
            <a:off x="207665" y="1848268"/>
            <a:ext cx="53924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6589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2"/>
        <p:cNvGrpSpPr/>
        <p:nvPr/>
      </p:nvGrpSpPr>
      <p:grpSpPr>
        <a:xfrm>
          <a:off x="0" y="0"/>
          <a:ext cx="0" cy="0"/>
          <a:chOff x="0" y="0"/>
          <a:chExt cx="0" cy="0"/>
        </a:xfrm>
      </p:grpSpPr>
      <p:sp>
        <p:nvSpPr>
          <p:cNvPr id="283" name="Google Shape;283;p2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24"/>
          <p:cNvGrpSpPr/>
          <p:nvPr/>
        </p:nvGrpSpPr>
        <p:grpSpPr>
          <a:xfrm>
            <a:off x="1" y="6166767"/>
            <a:ext cx="12175047" cy="691479"/>
            <a:chOff x="0" y="4624737"/>
            <a:chExt cx="9131285" cy="518765"/>
          </a:xfrm>
        </p:grpSpPr>
        <p:sp>
          <p:nvSpPr>
            <p:cNvPr id="285" name="Google Shape;285;p2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24"/>
          <p:cNvSpPr txBox="1">
            <a:spLocks noGrp="1"/>
          </p:cNvSpPr>
          <p:nvPr>
            <p:ph type="subTitle" idx="1"/>
          </p:nvPr>
        </p:nvSpPr>
        <p:spPr>
          <a:xfrm>
            <a:off x="953467" y="3398084"/>
            <a:ext cx="5160400" cy="113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4"/>
          <p:cNvSpPr txBox="1">
            <a:spLocks noGrp="1"/>
          </p:cNvSpPr>
          <p:nvPr>
            <p:ph type="title"/>
          </p:nvPr>
        </p:nvSpPr>
        <p:spPr>
          <a:xfrm>
            <a:off x="953467" y="2267151"/>
            <a:ext cx="5160400" cy="113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3" name="Google Shape;293;p24"/>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4"/>
          <p:cNvSpPr/>
          <p:nvPr/>
        </p:nvSpPr>
        <p:spPr>
          <a:xfrm rot="-691083">
            <a:off x="324782" y="1604469"/>
            <a:ext cx="465279" cy="57160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6873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5"/>
        <p:cNvGrpSpPr/>
        <p:nvPr/>
      </p:nvGrpSpPr>
      <p:grpSpPr>
        <a:xfrm>
          <a:off x="0" y="0"/>
          <a:ext cx="0" cy="0"/>
          <a:chOff x="0" y="0"/>
          <a:chExt cx="0" cy="0"/>
        </a:xfrm>
      </p:grpSpPr>
      <p:sp>
        <p:nvSpPr>
          <p:cNvPr id="296" name="Google Shape;296;p2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7" name="Google Shape;297;p25"/>
          <p:cNvGrpSpPr/>
          <p:nvPr/>
        </p:nvGrpSpPr>
        <p:grpSpPr>
          <a:xfrm>
            <a:off x="1" y="6166767"/>
            <a:ext cx="12175047" cy="691479"/>
            <a:chOff x="0" y="4624737"/>
            <a:chExt cx="9131285" cy="518765"/>
          </a:xfrm>
        </p:grpSpPr>
        <p:sp>
          <p:nvSpPr>
            <p:cNvPr id="298" name="Google Shape;298;p2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25"/>
          <p:cNvSpPr txBox="1">
            <a:spLocks noGrp="1"/>
          </p:cNvSpPr>
          <p:nvPr>
            <p:ph type="subTitle" idx="1"/>
          </p:nvPr>
        </p:nvSpPr>
        <p:spPr>
          <a:xfrm>
            <a:off x="6628100" y="3308584"/>
            <a:ext cx="4008000" cy="13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5"/>
          <p:cNvSpPr txBox="1">
            <a:spLocks noGrp="1"/>
          </p:cNvSpPr>
          <p:nvPr>
            <p:ph type="title"/>
          </p:nvPr>
        </p:nvSpPr>
        <p:spPr>
          <a:xfrm>
            <a:off x="6628100" y="2189417"/>
            <a:ext cx="4008000" cy="11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06" name="Google Shape;306;p25"/>
          <p:cNvSpPr/>
          <p:nvPr/>
        </p:nvSpPr>
        <p:spPr>
          <a:xfrm rot="-150513">
            <a:off x="6642363" y="138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5"/>
          <p:cNvSpPr/>
          <p:nvPr/>
        </p:nvSpPr>
        <p:spPr>
          <a:xfrm rot="1122787">
            <a:off x="9931324" y="350302"/>
            <a:ext cx="539243" cy="66252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65607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8"/>
        <p:cNvGrpSpPr/>
        <p:nvPr/>
      </p:nvGrpSpPr>
      <p:grpSpPr>
        <a:xfrm>
          <a:off x="0" y="0"/>
          <a:ext cx="0" cy="0"/>
          <a:chOff x="0" y="0"/>
          <a:chExt cx="0" cy="0"/>
        </a:xfrm>
      </p:grpSpPr>
      <p:sp>
        <p:nvSpPr>
          <p:cNvPr id="309" name="Google Shape;309;p2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 name="Google Shape;310;p26"/>
          <p:cNvGrpSpPr/>
          <p:nvPr/>
        </p:nvGrpSpPr>
        <p:grpSpPr>
          <a:xfrm>
            <a:off x="1" y="6166767"/>
            <a:ext cx="12175047" cy="691479"/>
            <a:chOff x="0" y="4624737"/>
            <a:chExt cx="9131285" cy="518765"/>
          </a:xfrm>
        </p:grpSpPr>
        <p:sp>
          <p:nvSpPr>
            <p:cNvPr id="311" name="Google Shape;311;p2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26"/>
          <p:cNvSpPr txBox="1">
            <a:spLocks noGrp="1"/>
          </p:cNvSpPr>
          <p:nvPr>
            <p:ph type="subTitle" idx="1"/>
          </p:nvPr>
        </p:nvSpPr>
        <p:spPr>
          <a:xfrm>
            <a:off x="2011833" y="3308584"/>
            <a:ext cx="40080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26"/>
          <p:cNvSpPr txBox="1">
            <a:spLocks noGrp="1"/>
          </p:cNvSpPr>
          <p:nvPr>
            <p:ph type="title"/>
          </p:nvPr>
        </p:nvSpPr>
        <p:spPr>
          <a:xfrm>
            <a:off x="2011833" y="2189417"/>
            <a:ext cx="4008000" cy="1119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9" name="Google Shape;319;p26"/>
          <p:cNvSpPr/>
          <p:nvPr/>
        </p:nvSpPr>
        <p:spPr>
          <a:xfrm rot="-150513">
            <a:off x="1895830" y="236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6"/>
          <p:cNvSpPr/>
          <p:nvPr/>
        </p:nvSpPr>
        <p:spPr>
          <a:xfrm rot="1012731">
            <a:off x="5113495" y="155465"/>
            <a:ext cx="670887" cy="82426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8923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4178498" y="0"/>
            <a:ext cx="8703503" cy="6891815"/>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107;p7"/>
          <p:cNvSpPr/>
          <p:nvPr/>
        </p:nvSpPr>
        <p:spPr>
          <a:xfrm>
            <a:off x="9207835" y="3381567"/>
            <a:ext cx="3826181" cy="3510059"/>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7"/>
          <p:cNvSpPr txBox="1">
            <a:spLocks noGrp="1"/>
          </p:cNvSpPr>
          <p:nvPr>
            <p:ph type="title"/>
          </p:nvPr>
        </p:nvSpPr>
        <p:spPr>
          <a:xfrm>
            <a:off x="1105733"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9" name="Google Shape;1109;p7"/>
          <p:cNvSpPr txBox="1">
            <a:spLocks noGrp="1"/>
          </p:cNvSpPr>
          <p:nvPr>
            <p:ph type="body" idx="1"/>
          </p:nvPr>
        </p:nvSpPr>
        <p:spPr>
          <a:xfrm>
            <a:off x="1105733"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481593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1"/>
        <p:cNvGrpSpPr/>
        <p:nvPr/>
      </p:nvGrpSpPr>
      <p:grpSpPr>
        <a:xfrm>
          <a:off x="0" y="0"/>
          <a:ext cx="0" cy="0"/>
          <a:chOff x="0" y="0"/>
          <a:chExt cx="0" cy="0"/>
        </a:xfrm>
      </p:grpSpPr>
      <p:sp>
        <p:nvSpPr>
          <p:cNvPr id="322" name="Google Shape;322;p2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27"/>
          <p:cNvGrpSpPr/>
          <p:nvPr/>
        </p:nvGrpSpPr>
        <p:grpSpPr>
          <a:xfrm>
            <a:off x="1" y="6166767"/>
            <a:ext cx="12175047" cy="691479"/>
            <a:chOff x="0" y="4624737"/>
            <a:chExt cx="9131285" cy="518765"/>
          </a:xfrm>
        </p:grpSpPr>
        <p:sp>
          <p:nvSpPr>
            <p:cNvPr id="324" name="Google Shape;324;p2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 name="Google Shape;330;p27"/>
          <p:cNvSpPr txBox="1">
            <a:spLocks noGrp="1"/>
          </p:cNvSpPr>
          <p:nvPr>
            <p:ph type="subTitle" idx="1"/>
          </p:nvPr>
        </p:nvSpPr>
        <p:spPr>
          <a:xfrm>
            <a:off x="1523333" y="3447503"/>
            <a:ext cx="4370800" cy="22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 name="Google Shape;331;p27"/>
          <p:cNvSpPr txBox="1">
            <a:spLocks noGrp="1"/>
          </p:cNvSpPr>
          <p:nvPr>
            <p:ph type="title"/>
          </p:nvPr>
        </p:nvSpPr>
        <p:spPr>
          <a:xfrm>
            <a:off x="1523333" y="1131500"/>
            <a:ext cx="4370800" cy="221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2" name="Google Shape;332;p27"/>
          <p:cNvSpPr/>
          <p:nvPr/>
        </p:nvSpPr>
        <p:spPr>
          <a:xfrm rot="-150513">
            <a:off x="9061797" y="39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p:nvPr/>
        </p:nvSpPr>
        <p:spPr>
          <a:xfrm rot="-1552466">
            <a:off x="4201650" y="1427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7"/>
          <p:cNvSpPr/>
          <p:nvPr/>
        </p:nvSpPr>
        <p:spPr>
          <a:xfrm rot="1337688">
            <a:off x="11395303" y="1586142"/>
            <a:ext cx="539235" cy="66250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848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35"/>
        <p:cNvGrpSpPr/>
        <p:nvPr/>
      </p:nvGrpSpPr>
      <p:grpSpPr>
        <a:xfrm>
          <a:off x="0" y="0"/>
          <a:ext cx="0" cy="0"/>
          <a:chOff x="0" y="0"/>
          <a:chExt cx="0" cy="0"/>
        </a:xfrm>
      </p:grpSpPr>
      <p:sp>
        <p:nvSpPr>
          <p:cNvPr id="336" name="Google Shape;336;p2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7" name="Google Shape;337;p28"/>
          <p:cNvGrpSpPr/>
          <p:nvPr/>
        </p:nvGrpSpPr>
        <p:grpSpPr>
          <a:xfrm>
            <a:off x="1" y="6166767"/>
            <a:ext cx="12175047" cy="691479"/>
            <a:chOff x="0" y="4624737"/>
            <a:chExt cx="9131285" cy="518765"/>
          </a:xfrm>
        </p:grpSpPr>
        <p:sp>
          <p:nvSpPr>
            <p:cNvPr id="338" name="Google Shape;338;p2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28"/>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45" name="Google Shape;345;p28"/>
          <p:cNvSpPr txBox="1">
            <a:spLocks noGrp="1"/>
          </p:cNvSpPr>
          <p:nvPr>
            <p:ph type="subTitle" idx="1"/>
          </p:nvPr>
        </p:nvSpPr>
        <p:spPr>
          <a:xfrm>
            <a:off x="953467" y="1688733"/>
            <a:ext cx="4273200" cy="378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46" name="Google Shape;346;p28"/>
          <p:cNvSpPr/>
          <p:nvPr/>
        </p:nvSpPr>
        <p:spPr>
          <a:xfrm rot="-150513">
            <a:off x="89803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8"/>
          <p:cNvSpPr/>
          <p:nvPr/>
        </p:nvSpPr>
        <p:spPr>
          <a:xfrm rot="1427347">
            <a:off x="2064684" y="220455"/>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37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48"/>
        <p:cNvGrpSpPr/>
        <p:nvPr/>
      </p:nvGrpSpPr>
      <p:grpSpPr>
        <a:xfrm>
          <a:off x="0" y="0"/>
          <a:ext cx="0" cy="0"/>
          <a:chOff x="0" y="0"/>
          <a:chExt cx="0" cy="0"/>
        </a:xfrm>
      </p:grpSpPr>
      <p:sp>
        <p:nvSpPr>
          <p:cNvPr id="349" name="Google Shape;349;p2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0" name="Google Shape;350;p29"/>
          <p:cNvGrpSpPr/>
          <p:nvPr/>
        </p:nvGrpSpPr>
        <p:grpSpPr>
          <a:xfrm>
            <a:off x="1" y="6166767"/>
            <a:ext cx="12175047" cy="691479"/>
            <a:chOff x="0" y="4624737"/>
            <a:chExt cx="9131285" cy="518765"/>
          </a:xfrm>
        </p:grpSpPr>
        <p:sp>
          <p:nvSpPr>
            <p:cNvPr id="351" name="Google Shape;351;p2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9"/>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58" name="Google Shape;358;p29"/>
          <p:cNvSpPr txBox="1">
            <a:spLocks noGrp="1"/>
          </p:cNvSpPr>
          <p:nvPr>
            <p:ph type="subTitle" idx="1"/>
          </p:nvPr>
        </p:nvSpPr>
        <p:spPr>
          <a:xfrm>
            <a:off x="953467" y="1950500"/>
            <a:ext cx="4824000" cy="3588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Be Vietnam Pro"/>
              <a:buAutoNum type="arabicPeriod"/>
              <a:defRPr/>
            </a:lvl1pPr>
            <a:lvl2pPr lvl="1" rtl="0">
              <a:lnSpc>
                <a:spcPct val="100000"/>
              </a:lnSpc>
              <a:spcBef>
                <a:spcPts val="0"/>
              </a:spcBef>
              <a:spcAft>
                <a:spcPts val="0"/>
              </a:spcAft>
              <a:buClr>
                <a:srgbClr val="000000"/>
              </a:buClr>
              <a:buSzPts val="1400"/>
              <a:buFont typeface="Arimo"/>
              <a:buAutoNum type="alphaLcPeriod"/>
              <a:defRPr/>
            </a:lvl2pPr>
            <a:lvl3pPr lvl="2" rtl="0">
              <a:lnSpc>
                <a:spcPct val="100000"/>
              </a:lnSpc>
              <a:spcBef>
                <a:spcPts val="0"/>
              </a:spcBef>
              <a:spcAft>
                <a:spcPts val="0"/>
              </a:spcAft>
              <a:buClr>
                <a:srgbClr val="000000"/>
              </a:buClr>
              <a:buSzPts val="1400"/>
              <a:buFont typeface="Arimo"/>
              <a:buAutoNum type="romanLcPeriod"/>
              <a:defRPr/>
            </a:lvl3pPr>
            <a:lvl4pPr lvl="3" rtl="0">
              <a:lnSpc>
                <a:spcPct val="100000"/>
              </a:lnSpc>
              <a:spcBef>
                <a:spcPts val="0"/>
              </a:spcBef>
              <a:spcAft>
                <a:spcPts val="0"/>
              </a:spcAft>
              <a:buClr>
                <a:srgbClr val="000000"/>
              </a:buClr>
              <a:buSzPts val="1400"/>
              <a:buFont typeface="Arimo"/>
              <a:buAutoNum type="arabicPeriod"/>
              <a:defRPr/>
            </a:lvl4pPr>
            <a:lvl5pPr lvl="4" rtl="0">
              <a:lnSpc>
                <a:spcPct val="100000"/>
              </a:lnSpc>
              <a:spcBef>
                <a:spcPts val="0"/>
              </a:spcBef>
              <a:spcAft>
                <a:spcPts val="0"/>
              </a:spcAft>
              <a:buClr>
                <a:srgbClr val="000000"/>
              </a:buClr>
              <a:buSzPts val="1400"/>
              <a:buFont typeface="Arimo"/>
              <a:buAutoNum type="alphaLcPeriod"/>
              <a:defRPr/>
            </a:lvl5pPr>
            <a:lvl6pPr lvl="5" rtl="0">
              <a:lnSpc>
                <a:spcPct val="100000"/>
              </a:lnSpc>
              <a:spcBef>
                <a:spcPts val="0"/>
              </a:spcBef>
              <a:spcAft>
                <a:spcPts val="0"/>
              </a:spcAft>
              <a:buClr>
                <a:srgbClr val="000000"/>
              </a:buClr>
              <a:buSzPts val="1400"/>
              <a:buFont typeface="Arimo"/>
              <a:buAutoNum type="romanLcPeriod"/>
              <a:defRPr/>
            </a:lvl6pPr>
            <a:lvl7pPr lvl="6" rtl="0">
              <a:lnSpc>
                <a:spcPct val="100000"/>
              </a:lnSpc>
              <a:spcBef>
                <a:spcPts val="0"/>
              </a:spcBef>
              <a:spcAft>
                <a:spcPts val="0"/>
              </a:spcAft>
              <a:buClr>
                <a:srgbClr val="000000"/>
              </a:buClr>
              <a:buSzPts val="1400"/>
              <a:buFont typeface="Arimo"/>
              <a:buAutoNum type="arabicPeriod"/>
              <a:defRPr/>
            </a:lvl7pPr>
            <a:lvl8pPr lvl="7" rtl="0">
              <a:lnSpc>
                <a:spcPct val="100000"/>
              </a:lnSpc>
              <a:spcBef>
                <a:spcPts val="0"/>
              </a:spcBef>
              <a:spcAft>
                <a:spcPts val="0"/>
              </a:spcAft>
              <a:buClr>
                <a:srgbClr val="000000"/>
              </a:buClr>
              <a:buSzPts val="1400"/>
              <a:buFont typeface="Arimo"/>
              <a:buAutoNum type="alphaLcPeriod"/>
              <a:defRPr/>
            </a:lvl8pPr>
            <a:lvl9pPr lvl="8" rtl="0">
              <a:lnSpc>
                <a:spcPct val="100000"/>
              </a:lnSpc>
              <a:spcBef>
                <a:spcPts val="0"/>
              </a:spcBef>
              <a:spcAft>
                <a:spcPts val="0"/>
              </a:spcAft>
              <a:buClr>
                <a:srgbClr val="000000"/>
              </a:buClr>
              <a:buSzPts val="1400"/>
              <a:buFont typeface="Arimo"/>
              <a:buAutoNum type="romanLcPeriod"/>
              <a:defRPr/>
            </a:lvl9pPr>
          </a:lstStyle>
          <a:p>
            <a:endParaRPr/>
          </a:p>
        </p:txBody>
      </p:sp>
      <p:sp>
        <p:nvSpPr>
          <p:cNvPr id="359" name="Google Shape;359;p29"/>
          <p:cNvSpPr/>
          <p:nvPr/>
        </p:nvSpPr>
        <p:spPr>
          <a:xfrm rot="776184">
            <a:off x="11305830" y="1379539"/>
            <a:ext cx="539237"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9"/>
          <p:cNvSpPr/>
          <p:nvPr/>
        </p:nvSpPr>
        <p:spPr>
          <a:xfrm rot="-672426">
            <a:off x="4139583" y="194287"/>
            <a:ext cx="412628" cy="506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2500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3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3" name="Google Shape;363;p30"/>
          <p:cNvGrpSpPr/>
          <p:nvPr/>
        </p:nvGrpSpPr>
        <p:grpSpPr>
          <a:xfrm>
            <a:off x="1" y="6166767"/>
            <a:ext cx="12175047" cy="691479"/>
            <a:chOff x="0" y="4624737"/>
            <a:chExt cx="9131285" cy="518765"/>
          </a:xfrm>
        </p:grpSpPr>
        <p:sp>
          <p:nvSpPr>
            <p:cNvPr id="364" name="Google Shape;364;p3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71" name="Google Shape;371;p30"/>
          <p:cNvSpPr txBox="1">
            <a:spLocks noGrp="1"/>
          </p:cNvSpPr>
          <p:nvPr>
            <p:ph type="subTitle" idx="1"/>
          </p:nvPr>
        </p:nvSpPr>
        <p:spPr>
          <a:xfrm>
            <a:off x="1745484" y="2758600"/>
            <a:ext cx="3977600" cy="1414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2" name="Google Shape;372;p30"/>
          <p:cNvSpPr txBox="1">
            <a:spLocks noGrp="1"/>
          </p:cNvSpPr>
          <p:nvPr>
            <p:ph type="subTitle" idx="2"/>
          </p:nvPr>
        </p:nvSpPr>
        <p:spPr>
          <a:xfrm>
            <a:off x="1745484" y="2189067"/>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3" name="Google Shape;373;p30"/>
          <p:cNvSpPr txBox="1">
            <a:spLocks noGrp="1"/>
          </p:cNvSpPr>
          <p:nvPr>
            <p:ph type="subTitle" idx="3"/>
          </p:nvPr>
        </p:nvSpPr>
        <p:spPr>
          <a:xfrm>
            <a:off x="6468884" y="4219067"/>
            <a:ext cx="3977600" cy="1414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4" name="Google Shape;374;p30"/>
          <p:cNvSpPr txBox="1">
            <a:spLocks noGrp="1"/>
          </p:cNvSpPr>
          <p:nvPr>
            <p:ph type="subTitle" idx="4"/>
          </p:nvPr>
        </p:nvSpPr>
        <p:spPr>
          <a:xfrm>
            <a:off x="6468884" y="3649533"/>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5" name="Google Shape;375;p30"/>
          <p:cNvSpPr/>
          <p:nvPr/>
        </p:nvSpPr>
        <p:spPr>
          <a:xfrm rot="-150513">
            <a:off x="8188081"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30"/>
          <p:cNvSpPr/>
          <p:nvPr/>
        </p:nvSpPr>
        <p:spPr>
          <a:xfrm rot="1471376">
            <a:off x="11539609" y="274686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961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7"/>
        <p:cNvGrpSpPr/>
        <p:nvPr/>
      </p:nvGrpSpPr>
      <p:grpSpPr>
        <a:xfrm>
          <a:off x="0" y="0"/>
          <a:ext cx="0" cy="0"/>
          <a:chOff x="0" y="0"/>
          <a:chExt cx="0" cy="0"/>
        </a:xfrm>
      </p:grpSpPr>
      <p:sp>
        <p:nvSpPr>
          <p:cNvPr id="378" name="Google Shape;378;p3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 name="Google Shape;379;p31"/>
          <p:cNvGrpSpPr/>
          <p:nvPr/>
        </p:nvGrpSpPr>
        <p:grpSpPr>
          <a:xfrm>
            <a:off x="1" y="6166767"/>
            <a:ext cx="12175047" cy="691479"/>
            <a:chOff x="0" y="4624737"/>
            <a:chExt cx="9131285" cy="518765"/>
          </a:xfrm>
        </p:grpSpPr>
        <p:sp>
          <p:nvSpPr>
            <p:cNvPr id="380" name="Google Shape;380;p3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31"/>
          <p:cNvSpPr txBox="1">
            <a:spLocks noGrp="1"/>
          </p:cNvSpPr>
          <p:nvPr>
            <p:ph type="title"/>
          </p:nvPr>
        </p:nvSpPr>
        <p:spPr>
          <a:xfrm>
            <a:off x="960000" y="593367"/>
            <a:ext cx="10272000" cy="93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87" name="Google Shape;387;p31"/>
          <p:cNvSpPr txBox="1">
            <a:spLocks noGrp="1"/>
          </p:cNvSpPr>
          <p:nvPr>
            <p:ph type="subTitle" idx="1"/>
          </p:nvPr>
        </p:nvSpPr>
        <p:spPr>
          <a:xfrm>
            <a:off x="953467" y="1611933"/>
            <a:ext cx="5064400" cy="43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8" name="Google Shape;388;p31"/>
          <p:cNvSpPr txBox="1">
            <a:spLocks noGrp="1"/>
          </p:cNvSpPr>
          <p:nvPr>
            <p:ph type="subTitle" idx="2"/>
          </p:nvPr>
        </p:nvSpPr>
        <p:spPr>
          <a:xfrm>
            <a:off x="6161099" y="1611933"/>
            <a:ext cx="5064400" cy="439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733"/>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9" name="Google Shape;389;p31"/>
          <p:cNvSpPr/>
          <p:nvPr/>
        </p:nvSpPr>
        <p:spPr>
          <a:xfrm rot="1427347">
            <a:off x="3481217" y="144688"/>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31"/>
          <p:cNvSpPr/>
          <p:nvPr/>
        </p:nvSpPr>
        <p:spPr>
          <a:xfrm rot="346120">
            <a:off x="11399258" y="1325451"/>
            <a:ext cx="515623" cy="6334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3786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1"/>
        <p:cNvGrpSpPr/>
        <p:nvPr/>
      </p:nvGrpSpPr>
      <p:grpSpPr>
        <a:xfrm>
          <a:off x="0" y="0"/>
          <a:ext cx="0" cy="0"/>
          <a:chOff x="0" y="0"/>
          <a:chExt cx="0" cy="0"/>
        </a:xfrm>
      </p:grpSpPr>
      <p:sp>
        <p:nvSpPr>
          <p:cNvPr id="392" name="Google Shape;392;p3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3" name="Google Shape;393;p32"/>
          <p:cNvGrpSpPr/>
          <p:nvPr/>
        </p:nvGrpSpPr>
        <p:grpSpPr>
          <a:xfrm>
            <a:off x="1" y="6166767"/>
            <a:ext cx="12175047" cy="691479"/>
            <a:chOff x="0" y="4624737"/>
            <a:chExt cx="9131285" cy="518765"/>
          </a:xfrm>
        </p:grpSpPr>
        <p:sp>
          <p:nvSpPr>
            <p:cNvPr id="394" name="Google Shape;394;p3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 name="Google Shape;400;p32"/>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1" name="Google Shape;401;p32"/>
          <p:cNvSpPr txBox="1">
            <a:spLocks noGrp="1"/>
          </p:cNvSpPr>
          <p:nvPr>
            <p:ph type="subTitle" idx="1"/>
          </p:nvPr>
        </p:nvSpPr>
        <p:spPr>
          <a:xfrm>
            <a:off x="953467"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2" name="Google Shape;402;p32"/>
          <p:cNvSpPr txBox="1">
            <a:spLocks noGrp="1"/>
          </p:cNvSpPr>
          <p:nvPr>
            <p:ph type="subTitle" idx="2"/>
          </p:nvPr>
        </p:nvSpPr>
        <p:spPr>
          <a:xfrm>
            <a:off x="953467"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3" name="Google Shape;403;p32"/>
          <p:cNvSpPr txBox="1">
            <a:spLocks noGrp="1"/>
          </p:cNvSpPr>
          <p:nvPr>
            <p:ph type="subTitle" idx="3"/>
          </p:nvPr>
        </p:nvSpPr>
        <p:spPr>
          <a:xfrm>
            <a:off x="4551600" y="2533967"/>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32"/>
          <p:cNvSpPr txBox="1">
            <a:spLocks noGrp="1"/>
          </p:cNvSpPr>
          <p:nvPr>
            <p:ph type="subTitle" idx="4"/>
          </p:nvPr>
        </p:nvSpPr>
        <p:spPr>
          <a:xfrm>
            <a:off x="4551600" y="196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5" name="Google Shape;405;p32"/>
          <p:cNvSpPr txBox="1">
            <a:spLocks noGrp="1"/>
          </p:cNvSpPr>
          <p:nvPr>
            <p:ph type="subTitle" idx="5"/>
          </p:nvPr>
        </p:nvSpPr>
        <p:spPr>
          <a:xfrm>
            <a:off x="8149600"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6" name="Google Shape;406;p32"/>
          <p:cNvSpPr txBox="1">
            <a:spLocks noGrp="1"/>
          </p:cNvSpPr>
          <p:nvPr>
            <p:ph type="subTitle" idx="6"/>
          </p:nvPr>
        </p:nvSpPr>
        <p:spPr>
          <a:xfrm>
            <a:off x="8149600"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7" name="Google Shape;407;p32"/>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32"/>
          <p:cNvSpPr/>
          <p:nvPr/>
        </p:nvSpPr>
        <p:spPr>
          <a:xfrm rot="2141787">
            <a:off x="11510163" y="2271575"/>
            <a:ext cx="539235"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6746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09"/>
        <p:cNvGrpSpPr/>
        <p:nvPr/>
      </p:nvGrpSpPr>
      <p:grpSpPr>
        <a:xfrm>
          <a:off x="0" y="0"/>
          <a:ext cx="0" cy="0"/>
          <a:chOff x="0" y="0"/>
          <a:chExt cx="0" cy="0"/>
        </a:xfrm>
      </p:grpSpPr>
      <p:sp>
        <p:nvSpPr>
          <p:cNvPr id="410" name="Google Shape;410;p3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1" name="Google Shape;411;p33"/>
          <p:cNvGrpSpPr/>
          <p:nvPr/>
        </p:nvGrpSpPr>
        <p:grpSpPr>
          <a:xfrm>
            <a:off x="1" y="6166767"/>
            <a:ext cx="12175047" cy="691479"/>
            <a:chOff x="0" y="4624737"/>
            <a:chExt cx="9131285" cy="518765"/>
          </a:xfrm>
        </p:grpSpPr>
        <p:sp>
          <p:nvSpPr>
            <p:cNvPr id="412" name="Google Shape;412;p3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33"/>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9" name="Google Shape;419;p33"/>
          <p:cNvSpPr txBox="1">
            <a:spLocks noGrp="1"/>
          </p:cNvSpPr>
          <p:nvPr>
            <p:ph type="subTitle" idx="1"/>
          </p:nvPr>
        </p:nvSpPr>
        <p:spPr>
          <a:xfrm>
            <a:off x="953467"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3"/>
          <p:cNvSpPr txBox="1">
            <a:spLocks noGrp="1"/>
          </p:cNvSpPr>
          <p:nvPr>
            <p:ph type="subTitle" idx="2"/>
          </p:nvPr>
        </p:nvSpPr>
        <p:spPr>
          <a:xfrm>
            <a:off x="953467"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1" name="Google Shape;421;p33"/>
          <p:cNvSpPr txBox="1">
            <a:spLocks noGrp="1"/>
          </p:cNvSpPr>
          <p:nvPr>
            <p:ph type="subTitle" idx="3"/>
          </p:nvPr>
        </p:nvSpPr>
        <p:spPr>
          <a:xfrm>
            <a:off x="4551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2" name="Google Shape;422;p33"/>
          <p:cNvSpPr txBox="1">
            <a:spLocks noGrp="1"/>
          </p:cNvSpPr>
          <p:nvPr>
            <p:ph type="subTitle" idx="4"/>
          </p:nvPr>
        </p:nvSpPr>
        <p:spPr>
          <a:xfrm>
            <a:off x="4551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3" name="Google Shape;423;p33"/>
          <p:cNvSpPr txBox="1">
            <a:spLocks noGrp="1"/>
          </p:cNvSpPr>
          <p:nvPr>
            <p:ph type="subTitle" idx="5"/>
          </p:nvPr>
        </p:nvSpPr>
        <p:spPr>
          <a:xfrm>
            <a:off x="8149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4" name="Google Shape;424;p33"/>
          <p:cNvSpPr txBox="1">
            <a:spLocks noGrp="1"/>
          </p:cNvSpPr>
          <p:nvPr>
            <p:ph type="subTitle" idx="6"/>
          </p:nvPr>
        </p:nvSpPr>
        <p:spPr>
          <a:xfrm>
            <a:off x="8149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5" name="Google Shape;425;p33"/>
          <p:cNvSpPr>
            <a:spLocks noGrp="1"/>
          </p:cNvSpPr>
          <p:nvPr>
            <p:ph type="pic" idx="7"/>
          </p:nvPr>
        </p:nvSpPr>
        <p:spPr>
          <a:xfrm>
            <a:off x="1293067" y="1692184"/>
            <a:ext cx="2409600" cy="2595600"/>
          </a:xfrm>
          <a:prstGeom prst="roundRect">
            <a:avLst>
              <a:gd name="adj" fmla="val 8784"/>
            </a:avLst>
          </a:prstGeom>
          <a:noFill/>
          <a:ln>
            <a:noFill/>
          </a:ln>
        </p:spPr>
      </p:sp>
      <p:sp>
        <p:nvSpPr>
          <p:cNvPr id="426" name="Google Shape;426;p33"/>
          <p:cNvSpPr>
            <a:spLocks noGrp="1"/>
          </p:cNvSpPr>
          <p:nvPr>
            <p:ph type="pic" idx="8"/>
          </p:nvPr>
        </p:nvSpPr>
        <p:spPr>
          <a:xfrm>
            <a:off x="4909233" y="1692184"/>
            <a:ext cx="2409600" cy="2595600"/>
          </a:xfrm>
          <a:prstGeom prst="roundRect">
            <a:avLst>
              <a:gd name="adj" fmla="val 8784"/>
            </a:avLst>
          </a:prstGeom>
          <a:noFill/>
          <a:ln>
            <a:noFill/>
          </a:ln>
        </p:spPr>
      </p:sp>
      <p:sp>
        <p:nvSpPr>
          <p:cNvPr id="427" name="Google Shape;427;p33"/>
          <p:cNvSpPr>
            <a:spLocks noGrp="1"/>
          </p:cNvSpPr>
          <p:nvPr>
            <p:ph type="pic" idx="9"/>
          </p:nvPr>
        </p:nvSpPr>
        <p:spPr>
          <a:xfrm>
            <a:off x="8525400" y="1692184"/>
            <a:ext cx="2409600" cy="2595600"/>
          </a:xfrm>
          <a:prstGeom prst="roundRect">
            <a:avLst>
              <a:gd name="adj" fmla="val 8784"/>
            </a:avLst>
          </a:prstGeom>
          <a:noFill/>
          <a:ln>
            <a:noFill/>
          </a:ln>
        </p:spPr>
      </p:sp>
      <p:sp>
        <p:nvSpPr>
          <p:cNvPr id="428" name="Google Shape;428;p33"/>
          <p:cNvSpPr/>
          <p:nvPr/>
        </p:nvSpPr>
        <p:spPr>
          <a:xfrm rot="-150513">
            <a:off x="1881397"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33"/>
          <p:cNvSpPr/>
          <p:nvPr/>
        </p:nvSpPr>
        <p:spPr>
          <a:xfrm rot="361385">
            <a:off x="8551472" y="20739"/>
            <a:ext cx="422633" cy="51927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33"/>
          <p:cNvSpPr/>
          <p:nvPr/>
        </p:nvSpPr>
        <p:spPr>
          <a:xfrm rot="-1552506">
            <a:off x="11182616" y="2173329"/>
            <a:ext cx="862937" cy="437684"/>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11551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31"/>
        <p:cNvGrpSpPr/>
        <p:nvPr/>
      </p:nvGrpSpPr>
      <p:grpSpPr>
        <a:xfrm>
          <a:off x="0" y="0"/>
          <a:ext cx="0" cy="0"/>
          <a:chOff x="0" y="0"/>
          <a:chExt cx="0" cy="0"/>
        </a:xfrm>
      </p:grpSpPr>
      <p:sp>
        <p:nvSpPr>
          <p:cNvPr id="432" name="Google Shape;432;p3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3" name="Google Shape;433;p34"/>
          <p:cNvGrpSpPr/>
          <p:nvPr/>
        </p:nvGrpSpPr>
        <p:grpSpPr>
          <a:xfrm>
            <a:off x="1" y="6166767"/>
            <a:ext cx="12175047" cy="691479"/>
            <a:chOff x="0" y="4624737"/>
            <a:chExt cx="9131285" cy="518765"/>
          </a:xfrm>
        </p:grpSpPr>
        <p:sp>
          <p:nvSpPr>
            <p:cNvPr id="434" name="Google Shape;434;p3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34"/>
          <p:cNvSpPr txBox="1">
            <a:spLocks noGrp="1"/>
          </p:cNvSpPr>
          <p:nvPr>
            <p:ph type="title"/>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41" name="Google Shape;441;p34"/>
          <p:cNvSpPr txBox="1">
            <a:spLocks noGrp="1"/>
          </p:cNvSpPr>
          <p:nvPr>
            <p:ph type="subTitle" idx="1"/>
          </p:nvPr>
        </p:nvSpPr>
        <p:spPr>
          <a:xfrm>
            <a:off x="953467" y="2593800"/>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2" name="Google Shape;442;p34"/>
          <p:cNvSpPr txBox="1">
            <a:spLocks noGrp="1"/>
          </p:cNvSpPr>
          <p:nvPr>
            <p:ph type="subTitle" idx="2"/>
          </p:nvPr>
        </p:nvSpPr>
        <p:spPr>
          <a:xfrm>
            <a:off x="953467" y="2024267"/>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3" name="Google Shape;443;p34"/>
          <p:cNvSpPr txBox="1">
            <a:spLocks noGrp="1"/>
          </p:cNvSpPr>
          <p:nvPr>
            <p:ph type="subTitle" idx="3"/>
          </p:nvPr>
        </p:nvSpPr>
        <p:spPr>
          <a:xfrm>
            <a:off x="953467" y="4636833"/>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4" name="Google Shape;444;p34"/>
          <p:cNvSpPr txBox="1">
            <a:spLocks noGrp="1"/>
          </p:cNvSpPr>
          <p:nvPr>
            <p:ph type="subTitle" idx="4"/>
          </p:nvPr>
        </p:nvSpPr>
        <p:spPr>
          <a:xfrm>
            <a:off x="953467" y="4067300"/>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5" name="Google Shape;445;p34"/>
          <p:cNvSpPr txBox="1">
            <a:spLocks noGrp="1"/>
          </p:cNvSpPr>
          <p:nvPr>
            <p:ph type="subTitle" idx="5"/>
          </p:nvPr>
        </p:nvSpPr>
        <p:spPr>
          <a:xfrm>
            <a:off x="8149600" y="2593800"/>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6" name="Google Shape;446;p34"/>
          <p:cNvSpPr txBox="1">
            <a:spLocks noGrp="1"/>
          </p:cNvSpPr>
          <p:nvPr>
            <p:ph type="subTitle" idx="6"/>
          </p:nvPr>
        </p:nvSpPr>
        <p:spPr>
          <a:xfrm>
            <a:off x="8149600" y="2024267"/>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7" name="Google Shape;447;p34"/>
          <p:cNvSpPr txBox="1">
            <a:spLocks noGrp="1"/>
          </p:cNvSpPr>
          <p:nvPr>
            <p:ph type="subTitle" idx="7"/>
          </p:nvPr>
        </p:nvSpPr>
        <p:spPr>
          <a:xfrm>
            <a:off x="8149600" y="4636833"/>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8" name="Google Shape;448;p34"/>
          <p:cNvSpPr txBox="1">
            <a:spLocks noGrp="1"/>
          </p:cNvSpPr>
          <p:nvPr>
            <p:ph type="subTitle" idx="8"/>
          </p:nvPr>
        </p:nvSpPr>
        <p:spPr>
          <a:xfrm>
            <a:off x="8149600" y="4067300"/>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9" name="Google Shape;449;p34"/>
          <p:cNvSpPr/>
          <p:nvPr/>
        </p:nvSpPr>
        <p:spPr>
          <a:xfrm rot="-150513">
            <a:off x="19790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4"/>
          <p:cNvSpPr/>
          <p:nvPr/>
        </p:nvSpPr>
        <p:spPr>
          <a:xfrm rot="1457352">
            <a:off x="8996692" y="81570"/>
            <a:ext cx="539224"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6622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1"/>
        <p:cNvGrpSpPr/>
        <p:nvPr/>
      </p:nvGrpSpPr>
      <p:grpSpPr>
        <a:xfrm>
          <a:off x="0" y="0"/>
          <a:ext cx="0" cy="0"/>
          <a:chOff x="0" y="0"/>
          <a:chExt cx="0" cy="0"/>
        </a:xfrm>
      </p:grpSpPr>
      <p:sp>
        <p:nvSpPr>
          <p:cNvPr id="452" name="Google Shape;452;p3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3" name="Google Shape;453;p35"/>
          <p:cNvGrpSpPr/>
          <p:nvPr/>
        </p:nvGrpSpPr>
        <p:grpSpPr>
          <a:xfrm>
            <a:off x="1" y="6166767"/>
            <a:ext cx="12175047" cy="691479"/>
            <a:chOff x="0" y="4624737"/>
            <a:chExt cx="9131285" cy="518765"/>
          </a:xfrm>
        </p:grpSpPr>
        <p:sp>
          <p:nvSpPr>
            <p:cNvPr id="454" name="Google Shape;454;p3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0" name="Google Shape;460;p35"/>
          <p:cNvSpPr txBox="1">
            <a:spLocks noGrp="1"/>
          </p:cNvSpPr>
          <p:nvPr>
            <p:ph type="title"/>
          </p:nvPr>
        </p:nvSpPr>
        <p:spPr>
          <a:xfrm>
            <a:off x="960000" y="593367"/>
            <a:ext cx="10278400" cy="10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61" name="Google Shape;461;p35"/>
          <p:cNvSpPr txBox="1">
            <a:spLocks noGrp="1"/>
          </p:cNvSpPr>
          <p:nvPr>
            <p:ph type="subTitle" idx="1"/>
          </p:nvPr>
        </p:nvSpPr>
        <p:spPr>
          <a:xfrm>
            <a:off x="960000"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2" name="Google Shape;462;p35"/>
          <p:cNvSpPr txBox="1">
            <a:spLocks noGrp="1"/>
          </p:cNvSpPr>
          <p:nvPr>
            <p:ph type="subTitle" idx="2"/>
          </p:nvPr>
        </p:nvSpPr>
        <p:spPr>
          <a:xfrm>
            <a:off x="6211968"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3" name="Google Shape;463;p35"/>
          <p:cNvSpPr txBox="1">
            <a:spLocks noGrp="1"/>
          </p:cNvSpPr>
          <p:nvPr>
            <p:ph type="subTitle" idx="3"/>
          </p:nvPr>
        </p:nvSpPr>
        <p:spPr>
          <a:xfrm>
            <a:off x="960000"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35"/>
          <p:cNvSpPr txBox="1">
            <a:spLocks noGrp="1"/>
          </p:cNvSpPr>
          <p:nvPr>
            <p:ph type="subTitle" idx="4"/>
          </p:nvPr>
        </p:nvSpPr>
        <p:spPr>
          <a:xfrm>
            <a:off x="6211968"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35"/>
          <p:cNvSpPr/>
          <p:nvPr/>
        </p:nvSpPr>
        <p:spPr>
          <a:xfrm rot="-776519">
            <a:off x="411116" y="1281879"/>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6812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66"/>
        <p:cNvGrpSpPr/>
        <p:nvPr/>
      </p:nvGrpSpPr>
      <p:grpSpPr>
        <a:xfrm>
          <a:off x="0" y="0"/>
          <a:ext cx="0" cy="0"/>
          <a:chOff x="0" y="0"/>
          <a:chExt cx="0" cy="0"/>
        </a:xfrm>
      </p:grpSpPr>
      <p:sp>
        <p:nvSpPr>
          <p:cNvPr id="467" name="Google Shape;467;p3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8" name="Google Shape;468;p36"/>
          <p:cNvGrpSpPr/>
          <p:nvPr/>
        </p:nvGrpSpPr>
        <p:grpSpPr>
          <a:xfrm>
            <a:off x="1" y="6166767"/>
            <a:ext cx="12175047" cy="691479"/>
            <a:chOff x="0" y="4624737"/>
            <a:chExt cx="9131285" cy="518765"/>
          </a:xfrm>
        </p:grpSpPr>
        <p:sp>
          <p:nvSpPr>
            <p:cNvPr id="469" name="Google Shape;469;p3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36"/>
          <p:cNvSpPr txBox="1">
            <a:spLocks noGrp="1"/>
          </p:cNvSpPr>
          <p:nvPr>
            <p:ph type="title"/>
          </p:nvPr>
        </p:nvSpPr>
        <p:spPr>
          <a:xfrm>
            <a:off x="960000" y="593367"/>
            <a:ext cx="10272000" cy="94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476" name="Google Shape;476;p36"/>
          <p:cNvSpPr txBox="1">
            <a:spLocks noGrp="1"/>
          </p:cNvSpPr>
          <p:nvPr>
            <p:ph type="subTitle" idx="1"/>
          </p:nvPr>
        </p:nvSpPr>
        <p:spPr>
          <a:xfrm>
            <a:off x="2184800"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36"/>
          <p:cNvSpPr txBox="1">
            <a:spLocks noGrp="1"/>
          </p:cNvSpPr>
          <p:nvPr>
            <p:ph type="subTitle" idx="2"/>
          </p:nvPr>
        </p:nvSpPr>
        <p:spPr>
          <a:xfrm>
            <a:off x="2184800"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78" name="Google Shape;478;p36"/>
          <p:cNvSpPr txBox="1">
            <a:spLocks noGrp="1"/>
          </p:cNvSpPr>
          <p:nvPr>
            <p:ph type="subTitle" idx="3"/>
          </p:nvPr>
        </p:nvSpPr>
        <p:spPr>
          <a:xfrm>
            <a:off x="2184800"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9" name="Google Shape;479;p36"/>
          <p:cNvSpPr txBox="1">
            <a:spLocks noGrp="1"/>
          </p:cNvSpPr>
          <p:nvPr>
            <p:ph type="subTitle" idx="4"/>
          </p:nvPr>
        </p:nvSpPr>
        <p:spPr>
          <a:xfrm>
            <a:off x="2184800"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0" name="Google Shape;480;p36"/>
          <p:cNvSpPr txBox="1">
            <a:spLocks noGrp="1"/>
          </p:cNvSpPr>
          <p:nvPr>
            <p:ph type="subTitle" idx="5"/>
          </p:nvPr>
        </p:nvSpPr>
        <p:spPr>
          <a:xfrm>
            <a:off x="2184800"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1" name="Google Shape;481;p36"/>
          <p:cNvSpPr txBox="1">
            <a:spLocks noGrp="1"/>
          </p:cNvSpPr>
          <p:nvPr>
            <p:ph type="subTitle" idx="6"/>
          </p:nvPr>
        </p:nvSpPr>
        <p:spPr>
          <a:xfrm>
            <a:off x="2184800"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2" name="Google Shape;482;p36"/>
          <p:cNvSpPr txBox="1">
            <a:spLocks noGrp="1"/>
          </p:cNvSpPr>
          <p:nvPr>
            <p:ph type="subTitle" idx="7"/>
          </p:nvPr>
        </p:nvSpPr>
        <p:spPr>
          <a:xfrm>
            <a:off x="6918367"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36"/>
          <p:cNvSpPr txBox="1">
            <a:spLocks noGrp="1"/>
          </p:cNvSpPr>
          <p:nvPr>
            <p:ph type="subTitle" idx="8"/>
          </p:nvPr>
        </p:nvSpPr>
        <p:spPr>
          <a:xfrm>
            <a:off x="6918367"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4" name="Google Shape;484;p36"/>
          <p:cNvSpPr txBox="1">
            <a:spLocks noGrp="1"/>
          </p:cNvSpPr>
          <p:nvPr>
            <p:ph type="subTitle" idx="9"/>
          </p:nvPr>
        </p:nvSpPr>
        <p:spPr>
          <a:xfrm>
            <a:off x="6918367"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5" name="Google Shape;485;p36"/>
          <p:cNvSpPr txBox="1">
            <a:spLocks noGrp="1"/>
          </p:cNvSpPr>
          <p:nvPr>
            <p:ph type="subTitle" idx="13"/>
          </p:nvPr>
        </p:nvSpPr>
        <p:spPr>
          <a:xfrm>
            <a:off x="6918367"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6" name="Google Shape;486;p36"/>
          <p:cNvSpPr txBox="1">
            <a:spLocks noGrp="1"/>
          </p:cNvSpPr>
          <p:nvPr>
            <p:ph type="subTitle" idx="14"/>
          </p:nvPr>
        </p:nvSpPr>
        <p:spPr>
          <a:xfrm>
            <a:off x="6918367"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7" name="Google Shape;487;p36"/>
          <p:cNvSpPr txBox="1">
            <a:spLocks noGrp="1"/>
          </p:cNvSpPr>
          <p:nvPr>
            <p:ph type="subTitle" idx="15"/>
          </p:nvPr>
        </p:nvSpPr>
        <p:spPr>
          <a:xfrm>
            <a:off x="6918367"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8" name="Google Shape;488;p36"/>
          <p:cNvSpPr/>
          <p:nvPr/>
        </p:nvSpPr>
        <p:spPr>
          <a:xfrm rot="-150513">
            <a:off x="1269897" y="513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110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850800" y="1575767"/>
            <a:ext cx="8490400" cy="3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12" name="Google Shape;1112;p8"/>
          <p:cNvSpPr/>
          <p:nvPr/>
        </p:nvSpPr>
        <p:spPr>
          <a:xfrm>
            <a:off x="-18059" y="-78652"/>
            <a:ext cx="12228117" cy="6916797"/>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69159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89"/>
        <p:cNvGrpSpPr/>
        <p:nvPr/>
      </p:nvGrpSpPr>
      <p:grpSpPr>
        <a:xfrm>
          <a:off x="0" y="0"/>
          <a:ext cx="0" cy="0"/>
          <a:chOff x="0" y="0"/>
          <a:chExt cx="0" cy="0"/>
        </a:xfrm>
      </p:grpSpPr>
      <p:sp>
        <p:nvSpPr>
          <p:cNvPr id="490" name="Google Shape;490;p3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1" name="Google Shape;491;p37"/>
          <p:cNvGrpSpPr/>
          <p:nvPr/>
        </p:nvGrpSpPr>
        <p:grpSpPr>
          <a:xfrm>
            <a:off x="1" y="6166767"/>
            <a:ext cx="12175047" cy="691479"/>
            <a:chOff x="0" y="4624737"/>
            <a:chExt cx="9131285" cy="518765"/>
          </a:xfrm>
        </p:grpSpPr>
        <p:sp>
          <p:nvSpPr>
            <p:cNvPr id="492" name="Google Shape;492;p3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37"/>
          <p:cNvSpPr txBox="1">
            <a:spLocks noGrp="1"/>
          </p:cNvSpPr>
          <p:nvPr>
            <p:ph type="title" hasCustomPrompt="1"/>
          </p:nvPr>
        </p:nvSpPr>
        <p:spPr>
          <a:xfrm>
            <a:off x="953467"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99" name="Google Shape;499;p37"/>
          <p:cNvSpPr txBox="1">
            <a:spLocks noGrp="1"/>
          </p:cNvSpPr>
          <p:nvPr>
            <p:ph type="subTitle" idx="1"/>
          </p:nvPr>
        </p:nvSpPr>
        <p:spPr>
          <a:xfrm>
            <a:off x="953467"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7"/>
          <p:cNvSpPr txBox="1">
            <a:spLocks noGrp="1"/>
          </p:cNvSpPr>
          <p:nvPr>
            <p:ph type="title" idx="2" hasCustomPrompt="1"/>
          </p:nvPr>
        </p:nvSpPr>
        <p:spPr>
          <a:xfrm>
            <a:off x="953467"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1" name="Google Shape;501;p37"/>
          <p:cNvSpPr txBox="1">
            <a:spLocks noGrp="1"/>
          </p:cNvSpPr>
          <p:nvPr>
            <p:ph type="subTitle" idx="3"/>
          </p:nvPr>
        </p:nvSpPr>
        <p:spPr>
          <a:xfrm>
            <a:off x="953467"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7"/>
          <p:cNvSpPr txBox="1">
            <a:spLocks noGrp="1"/>
          </p:cNvSpPr>
          <p:nvPr>
            <p:ph type="title" idx="4" hasCustomPrompt="1"/>
          </p:nvPr>
        </p:nvSpPr>
        <p:spPr>
          <a:xfrm>
            <a:off x="4909468"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3" name="Google Shape;503;p37"/>
          <p:cNvSpPr txBox="1">
            <a:spLocks noGrp="1"/>
          </p:cNvSpPr>
          <p:nvPr>
            <p:ph type="subTitle" idx="5"/>
          </p:nvPr>
        </p:nvSpPr>
        <p:spPr>
          <a:xfrm>
            <a:off x="4909468"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7"/>
          <p:cNvSpPr txBox="1">
            <a:spLocks noGrp="1"/>
          </p:cNvSpPr>
          <p:nvPr>
            <p:ph type="title" idx="6" hasCustomPrompt="1"/>
          </p:nvPr>
        </p:nvSpPr>
        <p:spPr>
          <a:xfrm>
            <a:off x="4909468"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5" name="Google Shape;505;p37"/>
          <p:cNvSpPr txBox="1">
            <a:spLocks noGrp="1"/>
          </p:cNvSpPr>
          <p:nvPr>
            <p:ph type="subTitle" idx="7"/>
          </p:nvPr>
        </p:nvSpPr>
        <p:spPr>
          <a:xfrm>
            <a:off x="4909468"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7"/>
          <p:cNvSpPr/>
          <p:nvPr/>
        </p:nvSpPr>
        <p:spPr>
          <a:xfrm rot="-150513">
            <a:off x="1881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37"/>
          <p:cNvSpPr/>
          <p:nvPr/>
        </p:nvSpPr>
        <p:spPr>
          <a:xfrm rot="1763542">
            <a:off x="8829527" y="8968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5931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08"/>
        <p:cNvGrpSpPr/>
        <p:nvPr/>
      </p:nvGrpSpPr>
      <p:grpSpPr>
        <a:xfrm>
          <a:off x="0" y="0"/>
          <a:ext cx="0" cy="0"/>
          <a:chOff x="0" y="0"/>
          <a:chExt cx="0" cy="0"/>
        </a:xfrm>
      </p:grpSpPr>
      <p:sp>
        <p:nvSpPr>
          <p:cNvPr id="509" name="Google Shape;509;p3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0" name="Google Shape;510;p38"/>
          <p:cNvGrpSpPr/>
          <p:nvPr/>
        </p:nvGrpSpPr>
        <p:grpSpPr>
          <a:xfrm>
            <a:off x="1" y="6166767"/>
            <a:ext cx="12175047" cy="691479"/>
            <a:chOff x="0" y="4624737"/>
            <a:chExt cx="9131285" cy="518765"/>
          </a:xfrm>
        </p:grpSpPr>
        <p:sp>
          <p:nvSpPr>
            <p:cNvPr id="511" name="Google Shape;511;p3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38"/>
          <p:cNvSpPr txBox="1">
            <a:spLocks noGrp="1"/>
          </p:cNvSpPr>
          <p:nvPr>
            <p:ph type="title" hasCustomPrompt="1"/>
          </p:nvPr>
        </p:nvSpPr>
        <p:spPr>
          <a:xfrm>
            <a:off x="1128033" y="2366617"/>
            <a:ext cx="3088800" cy="11044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18" name="Google Shape;518;p38"/>
          <p:cNvSpPr txBox="1">
            <a:spLocks noGrp="1"/>
          </p:cNvSpPr>
          <p:nvPr>
            <p:ph type="subTitle" idx="1"/>
          </p:nvPr>
        </p:nvSpPr>
        <p:spPr>
          <a:xfrm>
            <a:off x="1128233"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9" name="Google Shape;519;p38"/>
          <p:cNvSpPr txBox="1">
            <a:spLocks noGrp="1"/>
          </p:cNvSpPr>
          <p:nvPr>
            <p:ph type="subTitle" idx="2"/>
          </p:nvPr>
        </p:nvSpPr>
        <p:spPr>
          <a:xfrm>
            <a:off x="1128217"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0" name="Google Shape;520;p38"/>
          <p:cNvSpPr txBox="1">
            <a:spLocks noGrp="1"/>
          </p:cNvSpPr>
          <p:nvPr>
            <p:ph type="title" idx="3"/>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521" name="Google Shape;521;p38"/>
          <p:cNvSpPr txBox="1">
            <a:spLocks noGrp="1"/>
          </p:cNvSpPr>
          <p:nvPr>
            <p:ph type="title" idx="4" hasCustomPrompt="1"/>
          </p:nvPr>
        </p:nvSpPr>
        <p:spPr>
          <a:xfrm>
            <a:off x="7974967" y="2366617"/>
            <a:ext cx="3088800" cy="11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22" name="Google Shape;522;p38"/>
          <p:cNvSpPr txBox="1">
            <a:spLocks noGrp="1"/>
          </p:cNvSpPr>
          <p:nvPr>
            <p:ph type="subTitle" idx="5"/>
          </p:nvPr>
        </p:nvSpPr>
        <p:spPr>
          <a:xfrm>
            <a:off x="7975167"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 name="Google Shape;523;p38"/>
          <p:cNvSpPr txBox="1">
            <a:spLocks noGrp="1"/>
          </p:cNvSpPr>
          <p:nvPr>
            <p:ph type="subTitle" idx="6"/>
          </p:nvPr>
        </p:nvSpPr>
        <p:spPr>
          <a:xfrm>
            <a:off x="7975151"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4" name="Google Shape;524;p38"/>
          <p:cNvSpPr/>
          <p:nvPr/>
        </p:nvSpPr>
        <p:spPr>
          <a:xfrm rot="-150513">
            <a:off x="508763" y="936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38"/>
          <p:cNvSpPr/>
          <p:nvPr/>
        </p:nvSpPr>
        <p:spPr>
          <a:xfrm rot="1642699">
            <a:off x="10799033" y="529403"/>
            <a:ext cx="539232"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407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6"/>
        <p:cNvGrpSpPr/>
        <p:nvPr/>
      </p:nvGrpSpPr>
      <p:grpSpPr>
        <a:xfrm>
          <a:off x="0" y="0"/>
          <a:ext cx="0" cy="0"/>
          <a:chOff x="0" y="0"/>
          <a:chExt cx="0" cy="0"/>
        </a:xfrm>
      </p:grpSpPr>
      <p:sp>
        <p:nvSpPr>
          <p:cNvPr id="527" name="Google Shape;527;p3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8" name="Google Shape;528;p39"/>
          <p:cNvGrpSpPr/>
          <p:nvPr/>
        </p:nvGrpSpPr>
        <p:grpSpPr>
          <a:xfrm>
            <a:off x="1" y="6166767"/>
            <a:ext cx="12175047" cy="691479"/>
            <a:chOff x="0" y="4624737"/>
            <a:chExt cx="9131285" cy="518765"/>
          </a:xfrm>
        </p:grpSpPr>
        <p:sp>
          <p:nvSpPr>
            <p:cNvPr id="529" name="Google Shape;529;p3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39"/>
          <p:cNvSpPr txBox="1">
            <a:spLocks noGrp="1"/>
          </p:cNvSpPr>
          <p:nvPr>
            <p:ph type="ctrTitle"/>
          </p:nvPr>
        </p:nvSpPr>
        <p:spPr>
          <a:xfrm>
            <a:off x="5975433" y="1068667"/>
            <a:ext cx="5132800" cy="16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14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36" name="Google Shape;536;p39"/>
          <p:cNvSpPr txBox="1">
            <a:spLocks noGrp="1"/>
          </p:cNvSpPr>
          <p:nvPr>
            <p:ph type="subTitle" idx="1"/>
          </p:nvPr>
        </p:nvSpPr>
        <p:spPr>
          <a:xfrm>
            <a:off x="5975433" y="3443233"/>
            <a:ext cx="5132800" cy="75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7" name="Google Shape;537;p39"/>
          <p:cNvSpPr txBox="1">
            <a:spLocks noGrp="1"/>
          </p:cNvSpPr>
          <p:nvPr>
            <p:ph type="subTitle" idx="2"/>
          </p:nvPr>
        </p:nvSpPr>
        <p:spPr>
          <a:xfrm>
            <a:off x="5975443" y="2873700"/>
            <a:ext cx="5132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38" name="Google Shape;538;p39"/>
          <p:cNvSpPr txBox="1">
            <a:spLocks noGrp="1"/>
          </p:cNvSpPr>
          <p:nvPr>
            <p:ph type="subTitle" idx="3"/>
          </p:nvPr>
        </p:nvSpPr>
        <p:spPr>
          <a:xfrm>
            <a:off x="5975433" y="4254567"/>
            <a:ext cx="5132800" cy="530400"/>
          </a:xfrm>
          <a:prstGeom prst="rect">
            <a:avLst/>
          </a:prstGeom>
          <a:solidFill>
            <a:schemeClr val="accen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1">
                <a:solidFill>
                  <a:schemeClr val="accent6"/>
                </a:solidFill>
                <a:latin typeface="Be Vietnam Pro"/>
                <a:ea typeface="Be Vietnam Pro"/>
                <a:cs typeface="Be Vietnam Pro"/>
                <a:sym typeface="Be Vietnam Pr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9" name="Google Shape;539;p39"/>
          <p:cNvSpPr txBox="1"/>
          <p:nvPr/>
        </p:nvSpPr>
        <p:spPr>
          <a:xfrm>
            <a:off x="5975433" y="4955833"/>
            <a:ext cx="5132800" cy="820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333" b="1">
                <a:solidFill>
                  <a:schemeClr val="dk1"/>
                </a:solidFill>
                <a:latin typeface="Be Vietnam Pro"/>
                <a:ea typeface="Be Vietnam Pro"/>
                <a:cs typeface="Be Vietnam Pro"/>
                <a:sym typeface="Be Vietnam Pro"/>
              </a:rPr>
              <a:t>CREDITS: </a:t>
            </a:r>
            <a:r>
              <a:rPr lang="en" sz="1333">
                <a:solidFill>
                  <a:schemeClr val="dk1"/>
                </a:solidFill>
                <a:latin typeface="Be Vietnam Pro Medium"/>
                <a:ea typeface="Be Vietnam Pro Medium"/>
                <a:cs typeface="Be Vietnam Pro Medium"/>
                <a:sym typeface="Be Vietnam Pro Medium"/>
              </a:rPr>
              <a:t>This presentation template was created by </a:t>
            </a:r>
            <a:r>
              <a:rPr lang="en" sz="1333" b="1">
                <a:solidFill>
                  <a:schemeClr val="dk1"/>
                </a:solidFill>
                <a:uFill>
                  <a:noFill/>
                </a:uFill>
                <a:latin typeface="Be Vietnam Pro"/>
                <a:ea typeface="Be Vietnam Pro"/>
                <a:cs typeface="Be Vietnam Pro"/>
                <a:sym typeface="Be Vietnam Pro"/>
                <a:hlinkClick r:id="rId2">
                  <a:extLst>
                    <a:ext uri="{A12FA001-AC4F-418D-AE19-62706E023703}">
                      <ahyp:hlinkClr xmlns:ahyp="http://schemas.microsoft.com/office/drawing/2018/hyperlinkcolor" xmlns="" val="tx"/>
                    </a:ext>
                  </a:extLst>
                </a:hlinkClick>
              </a:rPr>
              <a:t>Slidesgo</a:t>
            </a:r>
            <a:r>
              <a:rPr lang="en" sz="1333">
                <a:solidFill>
                  <a:schemeClr val="dk1"/>
                </a:solidFill>
                <a:latin typeface="Be Vietnam Pro Medium"/>
                <a:ea typeface="Be Vietnam Pro Medium"/>
                <a:cs typeface="Be Vietnam Pro Medium"/>
                <a:sym typeface="Be Vietnam Pro Medium"/>
              </a:rPr>
              <a:t>, including icons by </a:t>
            </a:r>
            <a:r>
              <a:rPr lang="en" sz="1333" b="1">
                <a:solidFill>
                  <a:schemeClr val="dk1"/>
                </a:solidFill>
                <a:uFill>
                  <a:noFill/>
                </a:uFill>
                <a:latin typeface="Be Vietnam Pro"/>
                <a:ea typeface="Be Vietnam Pro"/>
                <a:cs typeface="Be Vietnam Pro"/>
                <a:sym typeface="Be Vietnam Pro"/>
                <a:hlinkClick r:id="rId3">
                  <a:extLst>
                    <a:ext uri="{A12FA001-AC4F-418D-AE19-62706E023703}">
                      <ahyp:hlinkClr xmlns:ahyp="http://schemas.microsoft.com/office/drawing/2018/hyperlinkcolor" xmlns="" val="tx"/>
                    </a:ext>
                  </a:extLst>
                </a:hlinkClick>
              </a:rPr>
              <a:t>Flaticon</a:t>
            </a:r>
            <a:r>
              <a:rPr lang="en" sz="1333">
                <a:solidFill>
                  <a:schemeClr val="dk1"/>
                </a:solidFill>
                <a:latin typeface="Be Vietnam Pro Medium"/>
                <a:ea typeface="Be Vietnam Pro Medium"/>
                <a:cs typeface="Be Vietnam Pro Medium"/>
                <a:sym typeface="Be Vietnam Pro Medium"/>
              </a:rPr>
              <a:t> and infographics &amp; images by </a:t>
            </a:r>
            <a:r>
              <a:rPr lang="en" sz="1333" b="1">
                <a:solidFill>
                  <a:schemeClr val="dk1"/>
                </a:solidFill>
                <a:uFill>
                  <a:noFill/>
                </a:uFill>
                <a:latin typeface="Be Vietnam Pro"/>
                <a:ea typeface="Be Vietnam Pro"/>
                <a:cs typeface="Be Vietnam Pro"/>
                <a:sym typeface="Be Vietnam Pro"/>
                <a:hlinkClick r:id="rId4">
                  <a:extLst>
                    <a:ext uri="{A12FA001-AC4F-418D-AE19-62706E023703}">
                      <ahyp:hlinkClr xmlns:ahyp="http://schemas.microsoft.com/office/drawing/2018/hyperlinkcolor" xmlns="" val="tx"/>
                    </a:ext>
                  </a:extLst>
                </a:hlinkClick>
              </a:rPr>
              <a:t>Freepik</a:t>
            </a:r>
            <a:endParaRPr sz="1333" b="1">
              <a:solidFill>
                <a:schemeClr val="dk1"/>
              </a:solidFill>
              <a:latin typeface="Be Vietnam Pro"/>
              <a:ea typeface="Be Vietnam Pro"/>
              <a:cs typeface="Be Vietnam Pro"/>
              <a:sym typeface="Be Vietnam Pro"/>
            </a:endParaRPr>
          </a:p>
        </p:txBody>
      </p:sp>
      <p:sp>
        <p:nvSpPr>
          <p:cNvPr id="540" name="Google Shape;540;p39"/>
          <p:cNvSpPr/>
          <p:nvPr/>
        </p:nvSpPr>
        <p:spPr>
          <a:xfrm rot="-150513">
            <a:off x="4627063" y="187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9"/>
          <p:cNvSpPr/>
          <p:nvPr/>
        </p:nvSpPr>
        <p:spPr>
          <a:xfrm rot="977625">
            <a:off x="11440099" y="1537007"/>
            <a:ext cx="539245"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647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
        <p:nvSpPr>
          <p:cNvPr id="543" name="Google Shape;543;p4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4" name="Google Shape;544;p40"/>
          <p:cNvGrpSpPr/>
          <p:nvPr/>
        </p:nvGrpSpPr>
        <p:grpSpPr>
          <a:xfrm>
            <a:off x="1" y="6166767"/>
            <a:ext cx="12175047" cy="691479"/>
            <a:chOff x="0" y="4624737"/>
            <a:chExt cx="9131285" cy="518765"/>
          </a:xfrm>
        </p:grpSpPr>
        <p:sp>
          <p:nvSpPr>
            <p:cNvPr id="545" name="Google Shape;545;p4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40"/>
          <p:cNvGrpSpPr/>
          <p:nvPr/>
        </p:nvGrpSpPr>
        <p:grpSpPr>
          <a:xfrm>
            <a:off x="8114774" y="5974489"/>
            <a:ext cx="1420885" cy="660736"/>
            <a:chOff x="1722925" y="3551225"/>
            <a:chExt cx="268700" cy="124950"/>
          </a:xfrm>
        </p:grpSpPr>
        <p:sp>
          <p:nvSpPr>
            <p:cNvPr id="552" name="Google Shape;552;p40"/>
            <p:cNvSpPr/>
            <p:nvPr/>
          </p:nvSpPr>
          <p:spPr>
            <a:xfrm>
              <a:off x="1722925" y="3551250"/>
              <a:ext cx="268700" cy="124925"/>
            </a:xfrm>
            <a:custGeom>
              <a:avLst/>
              <a:gdLst/>
              <a:ahLst/>
              <a:cxnLst/>
              <a:rect l="l" t="t" r="r" b="b"/>
              <a:pathLst>
                <a:path w="10748" h="4997" extrusionOk="0">
                  <a:moveTo>
                    <a:pt x="4952" y="1"/>
                  </a:moveTo>
                  <a:cubicBezTo>
                    <a:pt x="4500" y="1"/>
                    <a:pt x="3993" y="12"/>
                    <a:pt x="3430" y="39"/>
                  </a:cubicBezTo>
                  <a:cubicBezTo>
                    <a:pt x="2162" y="553"/>
                    <a:pt x="503" y="2778"/>
                    <a:pt x="503" y="2778"/>
                  </a:cubicBezTo>
                  <a:lnTo>
                    <a:pt x="0" y="4996"/>
                  </a:lnTo>
                  <a:lnTo>
                    <a:pt x="10747" y="4996"/>
                  </a:lnTo>
                  <a:cubicBezTo>
                    <a:pt x="10747" y="4996"/>
                    <a:pt x="10380" y="3498"/>
                    <a:pt x="10008" y="2890"/>
                  </a:cubicBezTo>
                  <a:cubicBezTo>
                    <a:pt x="9635" y="2275"/>
                    <a:pt x="7908" y="225"/>
                    <a:pt x="7908" y="225"/>
                  </a:cubicBezTo>
                  <a:cubicBezTo>
                    <a:pt x="7908" y="225"/>
                    <a:pt x="6985" y="1"/>
                    <a:pt x="4952"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0"/>
            <p:cNvSpPr/>
            <p:nvPr/>
          </p:nvSpPr>
          <p:spPr>
            <a:xfrm>
              <a:off x="1893100" y="3556875"/>
              <a:ext cx="98525" cy="119300"/>
            </a:xfrm>
            <a:custGeom>
              <a:avLst/>
              <a:gdLst/>
              <a:ahLst/>
              <a:cxnLst/>
              <a:rect l="l" t="t" r="r" b="b"/>
              <a:pathLst>
                <a:path w="3941" h="4772" extrusionOk="0">
                  <a:moveTo>
                    <a:pt x="1101" y="0"/>
                  </a:moveTo>
                  <a:lnTo>
                    <a:pt x="1" y="826"/>
                  </a:lnTo>
                  <a:lnTo>
                    <a:pt x="275" y="3640"/>
                  </a:lnTo>
                  <a:lnTo>
                    <a:pt x="852" y="4771"/>
                  </a:lnTo>
                  <a:lnTo>
                    <a:pt x="3940" y="4771"/>
                  </a:lnTo>
                  <a:cubicBezTo>
                    <a:pt x="3940" y="4771"/>
                    <a:pt x="3573" y="3273"/>
                    <a:pt x="3201" y="2665"/>
                  </a:cubicBezTo>
                  <a:cubicBezTo>
                    <a:pt x="2828" y="2050"/>
                    <a:pt x="1101" y="0"/>
                    <a:pt x="1101"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0"/>
            <p:cNvSpPr/>
            <p:nvPr/>
          </p:nvSpPr>
          <p:spPr>
            <a:xfrm>
              <a:off x="1872175" y="3577525"/>
              <a:ext cx="27825" cy="70350"/>
            </a:xfrm>
            <a:custGeom>
              <a:avLst/>
              <a:gdLst/>
              <a:ahLst/>
              <a:cxnLst/>
              <a:rect l="l" t="t" r="r" b="b"/>
              <a:pathLst>
                <a:path w="1113" h="2814" extrusionOk="0">
                  <a:moveTo>
                    <a:pt x="838" y="0"/>
                  </a:moveTo>
                  <a:lnTo>
                    <a:pt x="0" y="628"/>
                  </a:lnTo>
                  <a:lnTo>
                    <a:pt x="1112" y="2814"/>
                  </a:lnTo>
                  <a:lnTo>
                    <a:pt x="838" y="0"/>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0"/>
            <p:cNvSpPr/>
            <p:nvPr/>
          </p:nvSpPr>
          <p:spPr>
            <a:xfrm>
              <a:off x="1825875" y="3593200"/>
              <a:ext cx="88550" cy="82975"/>
            </a:xfrm>
            <a:custGeom>
              <a:avLst/>
              <a:gdLst/>
              <a:ahLst/>
              <a:cxnLst/>
              <a:rect l="l" t="t" r="r" b="b"/>
              <a:pathLst>
                <a:path w="3542" h="3319" extrusionOk="0">
                  <a:moveTo>
                    <a:pt x="1852" y="1"/>
                  </a:moveTo>
                  <a:lnTo>
                    <a:pt x="243" y="1212"/>
                  </a:lnTo>
                  <a:lnTo>
                    <a:pt x="0" y="3318"/>
                  </a:lnTo>
                  <a:lnTo>
                    <a:pt x="3541" y="3318"/>
                  </a:lnTo>
                  <a:lnTo>
                    <a:pt x="2964" y="2187"/>
                  </a:lnTo>
                  <a:lnTo>
                    <a:pt x="1852"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40"/>
            <p:cNvSpPr/>
            <p:nvPr/>
          </p:nvSpPr>
          <p:spPr>
            <a:xfrm>
              <a:off x="1722925" y="3620675"/>
              <a:ext cx="109050" cy="55500"/>
            </a:xfrm>
            <a:custGeom>
              <a:avLst/>
              <a:gdLst/>
              <a:ahLst/>
              <a:cxnLst/>
              <a:rect l="l" t="t" r="r" b="b"/>
              <a:pathLst>
                <a:path w="4362" h="2220" extrusionOk="0">
                  <a:moveTo>
                    <a:pt x="503" y="1"/>
                  </a:moveTo>
                  <a:lnTo>
                    <a:pt x="0" y="2219"/>
                  </a:lnTo>
                  <a:lnTo>
                    <a:pt x="4118" y="2219"/>
                  </a:lnTo>
                  <a:lnTo>
                    <a:pt x="4361" y="113"/>
                  </a:lnTo>
                  <a:lnTo>
                    <a:pt x="503"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0"/>
            <p:cNvSpPr/>
            <p:nvPr/>
          </p:nvSpPr>
          <p:spPr>
            <a:xfrm>
              <a:off x="1806925" y="3627975"/>
              <a:ext cx="24550" cy="48200"/>
            </a:xfrm>
            <a:custGeom>
              <a:avLst/>
              <a:gdLst/>
              <a:ahLst/>
              <a:cxnLst/>
              <a:rect l="l" t="t" r="r" b="b"/>
              <a:pathLst>
                <a:path w="982" h="1928" extrusionOk="0">
                  <a:moveTo>
                    <a:pt x="982" y="1"/>
                  </a:moveTo>
                  <a:lnTo>
                    <a:pt x="1" y="1927"/>
                  </a:lnTo>
                  <a:lnTo>
                    <a:pt x="758" y="1927"/>
                  </a:lnTo>
                  <a:lnTo>
                    <a:pt x="982"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0"/>
            <p:cNvSpPr/>
            <p:nvPr/>
          </p:nvSpPr>
          <p:spPr>
            <a:xfrm>
              <a:off x="1830075" y="3551225"/>
              <a:ext cx="90575" cy="44025"/>
            </a:xfrm>
            <a:custGeom>
              <a:avLst/>
              <a:gdLst/>
              <a:ahLst/>
              <a:cxnLst/>
              <a:rect l="l" t="t" r="r" b="b"/>
              <a:pathLst>
                <a:path w="3623" h="1761" extrusionOk="0">
                  <a:moveTo>
                    <a:pt x="666" y="1"/>
                  </a:moveTo>
                  <a:cubicBezTo>
                    <a:pt x="456" y="1"/>
                    <a:pt x="235" y="3"/>
                    <a:pt x="1" y="9"/>
                  </a:cubicBezTo>
                  <a:lnTo>
                    <a:pt x="1902" y="307"/>
                  </a:lnTo>
                  <a:lnTo>
                    <a:pt x="2473" y="524"/>
                  </a:lnTo>
                  <a:lnTo>
                    <a:pt x="1578" y="1760"/>
                  </a:lnTo>
                  <a:lnTo>
                    <a:pt x="1578" y="1760"/>
                  </a:lnTo>
                  <a:lnTo>
                    <a:pt x="3622" y="226"/>
                  </a:lnTo>
                  <a:cubicBezTo>
                    <a:pt x="3622" y="226"/>
                    <a:pt x="2699" y="1"/>
                    <a:pt x="666"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40"/>
          <p:cNvSpPr/>
          <p:nvPr/>
        </p:nvSpPr>
        <p:spPr>
          <a:xfrm rot="2214118">
            <a:off x="2269866" y="6021711"/>
            <a:ext cx="568745" cy="668941"/>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0"/>
          <p:cNvSpPr/>
          <p:nvPr/>
        </p:nvSpPr>
        <p:spPr>
          <a:xfrm rot="-150513">
            <a:off x="1872830" y="2344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0"/>
          <p:cNvSpPr/>
          <p:nvPr/>
        </p:nvSpPr>
        <p:spPr>
          <a:xfrm rot="-1552466">
            <a:off x="8038717" y="2443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2" name="Google Shape;562;p40"/>
          <p:cNvGrpSpPr/>
          <p:nvPr/>
        </p:nvGrpSpPr>
        <p:grpSpPr>
          <a:xfrm>
            <a:off x="1" y="4851732"/>
            <a:ext cx="2018047" cy="1598053"/>
            <a:chOff x="0" y="3927424"/>
            <a:chExt cx="1513535" cy="1198540"/>
          </a:xfrm>
        </p:grpSpPr>
        <p:sp>
          <p:nvSpPr>
            <p:cNvPr id="563" name="Google Shape;563;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40"/>
          <p:cNvGrpSpPr/>
          <p:nvPr/>
        </p:nvGrpSpPr>
        <p:grpSpPr>
          <a:xfrm flipH="1">
            <a:off x="10157001" y="4851732"/>
            <a:ext cx="2018047" cy="1598053"/>
            <a:chOff x="0" y="3927424"/>
            <a:chExt cx="1513535" cy="1198540"/>
          </a:xfrm>
        </p:grpSpPr>
        <p:sp>
          <p:nvSpPr>
            <p:cNvPr id="567" name="Google Shape;567;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40"/>
          <p:cNvSpPr/>
          <p:nvPr/>
        </p:nvSpPr>
        <p:spPr>
          <a:xfrm rot="-2376518">
            <a:off x="264936" y="1813861"/>
            <a:ext cx="539233" cy="6625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0"/>
          <p:cNvSpPr/>
          <p:nvPr/>
        </p:nvSpPr>
        <p:spPr>
          <a:xfrm rot="423768">
            <a:off x="11446138" y="1651064"/>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5857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2"/>
        <p:cNvGrpSpPr/>
        <p:nvPr/>
      </p:nvGrpSpPr>
      <p:grpSpPr>
        <a:xfrm>
          <a:off x="0" y="0"/>
          <a:ext cx="0" cy="0"/>
          <a:chOff x="0" y="0"/>
          <a:chExt cx="0" cy="0"/>
        </a:xfrm>
      </p:grpSpPr>
      <p:sp>
        <p:nvSpPr>
          <p:cNvPr id="573" name="Google Shape;573;p4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4" name="Google Shape;574;p41"/>
          <p:cNvGrpSpPr/>
          <p:nvPr/>
        </p:nvGrpSpPr>
        <p:grpSpPr>
          <a:xfrm>
            <a:off x="1" y="6166767"/>
            <a:ext cx="12175047" cy="691479"/>
            <a:chOff x="0" y="4624737"/>
            <a:chExt cx="9131285" cy="518765"/>
          </a:xfrm>
        </p:grpSpPr>
        <p:sp>
          <p:nvSpPr>
            <p:cNvPr id="575" name="Google Shape;575;p4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 name="Google Shape;581;p41"/>
          <p:cNvGrpSpPr/>
          <p:nvPr/>
        </p:nvGrpSpPr>
        <p:grpSpPr>
          <a:xfrm flipH="1">
            <a:off x="485937" y="5187251"/>
            <a:ext cx="1707553" cy="1363063"/>
            <a:chOff x="2464800" y="3473650"/>
            <a:chExt cx="269625" cy="215225"/>
          </a:xfrm>
        </p:grpSpPr>
        <p:sp>
          <p:nvSpPr>
            <p:cNvPr id="582" name="Google Shape;582;p41"/>
            <p:cNvSpPr/>
            <p:nvPr/>
          </p:nvSpPr>
          <p:spPr>
            <a:xfrm>
              <a:off x="2464800" y="3473650"/>
              <a:ext cx="269625" cy="215225"/>
            </a:xfrm>
            <a:custGeom>
              <a:avLst/>
              <a:gdLst/>
              <a:ahLst/>
              <a:cxnLst/>
              <a:rect l="l" t="t" r="r" b="b"/>
              <a:pathLst>
                <a:path w="10785" h="8609" extrusionOk="0">
                  <a:moveTo>
                    <a:pt x="9801" y="1"/>
                  </a:moveTo>
                  <a:cubicBezTo>
                    <a:pt x="9554" y="1"/>
                    <a:pt x="8555" y="257"/>
                    <a:pt x="7573" y="850"/>
                  </a:cubicBezTo>
                  <a:cubicBezTo>
                    <a:pt x="6518" y="1477"/>
                    <a:pt x="3020" y="3806"/>
                    <a:pt x="2324" y="4503"/>
                  </a:cubicBezTo>
                  <a:lnTo>
                    <a:pt x="1" y="8373"/>
                  </a:lnTo>
                  <a:lnTo>
                    <a:pt x="2902" y="8609"/>
                  </a:lnTo>
                  <a:lnTo>
                    <a:pt x="9822" y="8609"/>
                  </a:lnTo>
                  <a:cubicBezTo>
                    <a:pt x="9822" y="8609"/>
                    <a:pt x="10537" y="6547"/>
                    <a:pt x="10661" y="5348"/>
                  </a:cubicBezTo>
                  <a:cubicBezTo>
                    <a:pt x="10785" y="4149"/>
                    <a:pt x="10406" y="1205"/>
                    <a:pt x="10326" y="869"/>
                  </a:cubicBezTo>
                  <a:cubicBezTo>
                    <a:pt x="10239" y="534"/>
                    <a:pt x="9990" y="49"/>
                    <a:pt x="9841" y="4"/>
                  </a:cubicBezTo>
                  <a:cubicBezTo>
                    <a:pt x="9832" y="2"/>
                    <a:pt x="9818" y="1"/>
                    <a:pt x="9801"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1"/>
            <p:cNvSpPr/>
            <p:nvPr/>
          </p:nvSpPr>
          <p:spPr>
            <a:xfrm>
              <a:off x="2587325" y="3488500"/>
              <a:ext cx="129750" cy="131575"/>
            </a:xfrm>
            <a:custGeom>
              <a:avLst/>
              <a:gdLst/>
              <a:ahLst/>
              <a:cxnLst/>
              <a:rect l="l" t="t" r="r" b="b"/>
              <a:pathLst>
                <a:path w="5190" h="5263" extrusionOk="0">
                  <a:moveTo>
                    <a:pt x="5189" y="1"/>
                  </a:moveTo>
                  <a:lnTo>
                    <a:pt x="4077" y="3145"/>
                  </a:lnTo>
                  <a:lnTo>
                    <a:pt x="2325" y="4158"/>
                  </a:lnTo>
                  <a:cubicBezTo>
                    <a:pt x="2325" y="4158"/>
                    <a:pt x="1741" y="4430"/>
                    <a:pt x="1586" y="4499"/>
                  </a:cubicBezTo>
                  <a:cubicBezTo>
                    <a:pt x="1436" y="4574"/>
                    <a:pt x="38" y="5244"/>
                    <a:pt x="1" y="5262"/>
                  </a:cubicBezTo>
                  <a:cubicBezTo>
                    <a:pt x="777" y="4958"/>
                    <a:pt x="517" y="5089"/>
                    <a:pt x="1641" y="4660"/>
                  </a:cubicBezTo>
                  <a:cubicBezTo>
                    <a:pt x="1909" y="4574"/>
                    <a:pt x="2162" y="4493"/>
                    <a:pt x="2400" y="4424"/>
                  </a:cubicBezTo>
                  <a:cubicBezTo>
                    <a:pt x="2400" y="4424"/>
                    <a:pt x="3586" y="3797"/>
                    <a:pt x="4232" y="3418"/>
                  </a:cubicBezTo>
                  <a:lnTo>
                    <a:pt x="5189"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1"/>
            <p:cNvSpPr/>
            <p:nvPr/>
          </p:nvSpPr>
          <p:spPr>
            <a:xfrm>
              <a:off x="2628325" y="3599100"/>
              <a:ext cx="19000" cy="80950"/>
            </a:xfrm>
            <a:custGeom>
              <a:avLst/>
              <a:gdLst/>
              <a:ahLst/>
              <a:cxnLst/>
              <a:rect l="l" t="t" r="r" b="b"/>
              <a:pathLst>
                <a:path w="760" h="3238" extrusionOk="0">
                  <a:moveTo>
                    <a:pt x="760" y="0"/>
                  </a:moveTo>
                  <a:lnTo>
                    <a:pt x="760" y="0"/>
                  </a:lnTo>
                  <a:cubicBezTo>
                    <a:pt x="522" y="69"/>
                    <a:pt x="269" y="150"/>
                    <a:pt x="1" y="236"/>
                  </a:cubicBezTo>
                  <a:lnTo>
                    <a:pt x="112" y="3237"/>
                  </a:lnTo>
                  <a:lnTo>
                    <a:pt x="760"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1"/>
            <p:cNvSpPr/>
            <p:nvPr/>
          </p:nvSpPr>
          <p:spPr>
            <a:xfrm>
              <a:off x="2464800" y="3605000"/>
              <a:ext cx="166350" cy="83875"/>
            </a:xfrm>
            <a:custGeom>
              <a:avLst/>
              <a:gdLst/>
              <a:ahLst/>
              <a:cxnLst/>
              <a:rect l="l" t="t" r="r" b="b"/>
              <a:pathLst>
                <a:path w="6654" h="3355" extrusionOk="0">
                  <a:moveTo>
                    <a:pt x="6542" y="0"/>
                  </a:moveTo>
                  <a:cubicBezTo>
                    <a:pt x="5163" y="461"/>
                    <a:pt x="3505" y="1156"/>
                    <a:pt x="2902" y="1497"/>
                  </a:cubicBezTo>
                  <a:lnTo>
                    <a:pt x="647" y="2044"/>
                  </a:lnTo>
                  <a:lnTo>
                    <a:pt x="1" y="3119"/>
                  </a:lnTo>
                  <a:lnTo>
                    <a:pt x="2902" y="3355"/>
                  </a:lnTo>
                  <a:lnTo>
                    <a:pt x="6579" y="3355"/>
                  </a:lnTo>
                  <a:lnTo>
                    <a:pt x="6653" y="3001"/>
                  </a:lnTo>
                  <a:lnTo>
                    <a:pt x="6542"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1"/>
            <p:cNvSpPr/>
            <p:nvPr/>
          </p:nvSpPr>
          <p:spPr>
            <a:xfrm>
              <a:off x="2692475" y="3483550"/>
              <a:ext cx="41950" cy="205325"/>
            </a:xfrm>
            <a:custGeom>
              <a:avLst/>
              <a:gdLst/>
              <a:ahLst/>
              <a:cxnLst/>
              <a:rect l="l" t="t" r="r" b="b"/>
              <a:pathLst>
                <a:path w="1678" h="8213" extrusionOk="0">
                  <a:moveTo>
                    <a:pt x="1038" y="1"/>
                  </a:moveTo>
                  <a:lnTo>
                    <a:pt x="26" y="3616"/>
                  </a:lnTo>
                  <a:cubicBezTo>
                    <a:pt x="26" y="3616"/>
                    <a:pt x="1" y="6294"/>
                    <a:pt x="26" y="6362"/>
                  </a:cubicBezTo>
                  <a:cubicBezTo>
                    <a:pt x="44" y="6716"/>
                    <a:pt x="94" y="7542"/>
                    <a:pt x="144" y="8213"/>
                  </a:cubicBezTo>
                  <a:lnTo>
                    <a:pt x="715" y="8213"/>
                  </a:lnTo>
                  <a:cubicBezTo>
                    <a:pt x="715" y="8213"/>
                    <a:pt x="1430" y="6151"/>
                    <a:pt x="1554" y="4952"/>
                  </a:cubicBezTo>
                  <a:cubicBezTo>
                    <a:pt x="1678" y="3753"/>
                    <a:pt x="1299" y="809"/>
                    <a:pt x="1219" y="473"/>
                  </a:cubicBezTo>
                  <a:cubicBezTo>
                    <a:pt x="1181" y="330"/>
                    <a:pt x="1113" y="156"/>
                    <a:pt x="1038" y="1"/>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1"/>
            <p:cNvSpPr/>
            <p:nvPr/>
          </p:nvSpPr>
          <p:spPr>
            <a:xfrm>
              <a:off x="2629250" y="3573950"/>
              <a:ext cx="66825" cy="114925"/>
            </a:xfrm>
            <a:custGeom>
              <a:avLst/>
              <a:gdLst/>
              <a:ahLst/>
              <a:cxnLst/>
              <a:rect l="l" t="t" r="r" b="b"/>
              <a:pathLst>
                <a:path w="2673" h="4597" extrusionOk="0">
                  <a:moveTo>
                    <a:pt x="2555" y="0"/>
                  </a:moveTo>
                  <a:lnTo>
                    <a:pt x="2555" y="0"/>
                  </a:lnTo>
                  <a:cubicBezTo>
                    <a:pt x="1909" y="379"/>
                    <a:pt x="723" y="1006"/>
                    <a:pt x="723" y="1006"/>
                  </a:cubicBezTo>
                  <a:lnTo>
                    <a:pt x="75" y="4243"/>
                  </a:lnTo>
                  <a:lnTo>
                    <a:pt x="1" y="4597"/>
                  </a:lnTo>
                  <a:lnTo>
                    <a:pt x="2673" y="4597"/>
                  </a:lnTo>
                  <a:cubicBezTo>
                    <a:pt x="2623" y="3926"/>
                    <a:pt x="2573" y="3100"/>
                    <a:pt x="2555" y="2746"/>
                  </a:cubicBezTo>
                  <a:cubicBezTo>
                    <a:pt x="2530" y="2678"/>
                    <a:pt x="2555" y="0"/>
                    <a:pt x="2555" y="0"/>
                  </a:cubicBez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1"/>
            <p:cNvSpPr/>
            <p:nvPr/>
          </p:nvSpPr>
          <p:spPr>
            <a:xfrm>
              <a:off x="2688300" y="3636525"/>
              <a:ext cx="7775" cy="52350"/>
            </a:xfrm>
            <a:custGeom>
              <a:avLst/>
              <a:gdLst/>
              <a:ahLst/>
              <a:cxnLst/>
              <a:rect l="l" t="t" r="r" b="b"/>
              <a:pathLst>
                <a:path w="311" h="2094" extrusionOk="0">
                  <a:moveTo>
                    <a:pt x="187" y="0"/>
                  </a:moveTo>
                  <a:lnTo>
                    <a:pt x="1" y="2094"/>
                  </a:lnTo>
                  <a:lnTo>
                    <a:pt x="311" y="2094"/>
                  </a:lnTo>
                  <a:cubicBezTo>
                    <a:pt x="261" y="1423"/>
                    <a:pt x="211" y="597"/>
                    <a:pt x="193" y="243"/>
                  </a:cubicBezTo>
                  <a:cubicBezTo>
                    <a:pt x="187" y="230"/>
                    <a:pt x="187" y="138"/>
                    <a:pt x="187" y="0"/>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41"/>
          <p:cNvGrpSpPr/>
          <p:nvPr/>
        </p:nvGrpSpPr>
        <p:grpSpPr>
          <a:xfrm>
            <a:off x="10707337" y="4942811"/>
            <a:ext cx="1062379" cy="1507093"/>
            <a:chOff x="-2722704" y="-1888620"/>
            <a:chExt cx="644283" cy="913981"/>
          </a:xfrm>
        </p:grpSpPr>
        <p:sp>
          <p:nvSpPr>
            <p:cNvPr id="590" name="Google Shape;590;p41"/>
            <p:cNvSpPr/>
            <p:nvPr/>
          </p:nvSpPr>
          <p:spPr>
            <a:xfrm>
              <a:off x="-2707927" y="-1871966"/>
              <a:ext cx="629506" cy="897327"/>
            </a:xfrm>
            <a:custGeom>
              <a:avLst/>
              <a:gdLst/>
              <a:ahLst/>
              <a:cxnLst/>
              <a:rect l="l" t="t" r="r" b="b"/>
              <a:pathLst>
                <a:path w="5027" h="7166" extrusionOk="0">
                  <a:moveTo>
                    <a:pt x="1308" y="1"/>
                  </a:moveTo>
                  <a:cubicBezTo>
                    <a:pt x="1301" y="1"/>
                    <a:pt x="1294" y="2"/>
                    <a:pt x="1287" y="3"/>
                  </a:cubicBezTo>
                  <a:cubicBezTo>
                    <a:pt x="1236" y="17"/>
                    <a:pt x="1206" y="72"/>
                    <a:pt x="1218" y="121"/>
                  </a:cubicBezTo>
                  <a:cubicBezTo>
                    <a:pt x="1273" y="339"/>
                    <a:pt x="1385" y="917"/>
                    <a:pt x="1299" y="1277"/>
                  </a:cubicBezTo>
                  <a:cubicBezTo>
                    <a:pt x="1087" y="998"/>
                    <a:pt x="863" y="749"/>
                    <a:pt x="640" y="545"/>
                  </a:cubicBezTo>
                  <a:cubicBezTo>
                    <a:pt x="621" y="526"/>
                    <a:pt x="597" y="517"/>
                    <a:pt x="573" y="517"/>
                  </a:cubicBezTo>
                  <a:cubicBezTo>
                    <a:pt x="549" y="517"/>
                    <a:pt x="526" y="526"/>
                    <a:pt x="510" y="545"/>
                  </a:cubicBezTo>
                  <a:cubicBezTo>
                    <a:pt x="473" y="588"/>
                    <a:pt x="473" y="643"/>
                    <a:pt x="510" y="680"/>
                  </a:cubicBezTo>
                  <a:cubicBezTo>
                    <a:pt x="740" y="892"/>
                    <a:pt x="957" y="1141"/>
                    <a:pt x="1175" y="1426"/>
                  </a:cubicBezTo>
                  <a:cubicBezTo>
                    <a:pt x="1129" y="1436"/>
                    <a:pt x="1083" y="1441"/>
                    <a:pt x="1036" y="1441"/>
                  </a:cubicBezTo>
                  <a:cubicBezTo>
                    <a:pt x="657" y="1441"/>
                    <a:pt x="292" y="1134"/>
                    <a:pt x="286" y="1128"/>
                  </a:cubicBezTo>
                  <a:cubicBezTo>
                    <a:pt x="270" y="1114"/>
                    <a:pt x="247" y="1107"/>
                    <a:pt x="225" y="1107"/>
                  </a:cubicBezTo>
                  <a:cubicBezTo>
                    <a:pt x="199" y="1107"/>
                    <a:pt x="172" y="1117"/>
                    <a:pt x="155" y="1141"/>
                  </a:cubicBezTo>
                  <a:cubicBezTo>
                    <a:pt x="118" y="1178"/>
                    <a:pt x="125" y="1239"/>
                    <a:pt x="163" y="1271"/>
                  </a:cubicBezTo>
                  <a:cubicBezTo>
                    <a:pt x="187" y="1290"/>
                    <a:pt x="591" y="1632"/>
                    <a:pt x="1038" y="1632"/>
                  </a:cubicBezTo>
                  <a:cubicBezTo>
                    <a:pt x="1124" y="1632"/>
                    <a:pt x="1212" y="1620"/>
                    <a:pt x="1299" y="1588"/>
                  </a:cubicBezTo>
                  <a:cubicBezTo>
                    <a:pt x="1777" y="2253"/>
                    <a:pt x="2225" y="3054"/>
                    <a:pt x="2597" y="3856"/>
                  </a:cubicBezTo>
                  <a:cubicBezTo>
                    <a:pt x="2348" y="3774"/>
                    <a:pt x="1952" y="3595"/>
                    <a:pt x="1379" y="3154"/>
                  </a:cubicBezTo>
                  <a:cubicBezTo>
                    <a:pt x="1560" y="2787"/>
                    <a:pt x="1311" y="2091"/>
                    <a:pt x="1132" y="1924"/>
                  </a:cubicBezTo>
                  <a:cubicBezTo>
                    <a:pt x="1111" y="1907"/>
                    <a:pt x="1088" y="1899"/>
                    <a:pt x="1066" y="1899"/>
                  </a:cubicBezTo>
                  <a:cubicBezTo>
                    <a:pt x="1040" y="1899"/>
                    <a:pt x="1015" y="1910"/>
                    <a:pt x="995" y="1930"/>
                  </a:cubicBezTo>
                  <a:cubicBezTo>
                    <a:pt x="957" y="1967"/>
                    <a:pt x="963" y="2030"/>
                    <a:pt x="1001" y="2067"/>
                  </a:cubicBezTo>
                  <a:cubicBezTo>
                    <a:pt x="1118" y="2171"/>
                    <a:pt x="1293" y="2650"/>
                    <a:pt x="1250" y="2954"/>
                  </a:cubicBezTo>
                  <a:cubicBezTo>
                    <a:pt x="989" y="2514"/>
                    <a:pt x="535" y="2191"/>
                    <a:pt x="516" y="2179"/>
                  </a:cubicBezTo>
                  <a:cubicBezTo>
                    <a:pt x="500" y="2167"/>
                    <a:pt x="480" y="2161"/>
                    <a:pt x="461" y="2161"/>
                  </a:cubicBezTo>
                  <a:cubicBezTo>
                    <a:pt x="430" y="2161"/>
                    <a:pt x="398" y="2176"/>
                    <a:pt x="379" y="2203"/>
                  </a:cubicBezTo>
                  <a:cubicBezTo>
                    <a:pt x="355" y="2246"/>
                    <a:pt x="361" y="2302"/>
                    <a:pt x="404" y="2334"/>
                  </a:cubicBezTo>
                  <a:cubicBezTo>
                    <a:pt x="410" y="2340"/>
                    <a:pt x="820" y="2626"/>
                    <a:pt x="1063" y="3017"/>
                  </a:cubicBezTo>
                  <a:cubicBezTo>
                    <a:pt x="677" y="2874"/>
                    <a:pt x="281" y="2638"/>
                    <a:pt x="275" y="2638"/>
                  </a:cubicBezTo>
                  <a:cubicBezTo>
                    <a:pt x="259" y="2627"/>
                    <a:pt x="242" y="2623"/>
                    <a:pt x="225" y="2623"/>
                  </a:cubicBezTo>
                  <a:cubicBezTo>
                    <a:pt x="192" y="2623"/>
                    <a:pt x="160" y="2641"/>
                    <a:pt x="143" y="2669"/>
                  </a:cubicBezTo>
                  <a:cubicBezTo>
                    <a:pt x="118" y="2712"/>
                    <a:pt x="131" y="2775"/>
                    <a:pt x="175" y="2799"/>
                  </a:cubicBezTo>
                  <a:cubicBezTo>
                    <a:pt x="200" y="2812"/>
                    <a:pt x="616" y="3060"/>
                    <a:pt x="1026" y="3203"/>
                  </a:cubicBezTo>
                  <a:cubicBezTo>
                    <a:pt x="948" y="3224"/>
                    <a:pt x="853" y="3232"/>
                    <a:pt x="750" y="3232"/>
                  </a:cubicBezTo>
                  <a:cubicBezTo>
                    <a:pt x="541" y="3232"/>
                    <a:pt x="303" y="3197"/>
                    <a:pt x="131" y="3160"/>
                  </a:cubicBezTo>
                  <a:cubicBezTo>
                    <a:pt x="124" y="3158"/>
                    <a:pt x="116" y="3157"/>
                    <a:pt x="109" y="3157"/>
                  </a:cubicBezTo>
                  <a:cubicBezTo>
                    <a:pt x="65" y="3157"/>
                    <a:pt x="24" y="3185"/>
                    <a:pt x="14" y="3228"/>
                  </a:cubicBezTo>
                  <a:cubicBezTo>
                    <a:pt x="0" y="3278"/>
                    <a:pt x="32" y="3327"/>
                    <a:pt x="88" y="3340"/>
                  </a:cubicBezTo>
                  <a:cubicBezTo>
                    <a:pt x="143" y="3352"/>
                    <a:pt x="442" y="3421"/>
                    <a:pt x="740" y="3421"/>
                  </a:cubicBezTo>
                  <a:cubicBezTo>
                    <a:pt x="938" y="3421"/>
                    <a:pt x="1132" y="3395"/>
                    <a:pt x="1262" y="3303"/>
                  </a:cubicBezTo>
                  <a:cubicBezTo>
                    <a:pt x="1989" y="3862"/>
                    <a:pt x="2454" y="4029"/>
                    <a:pt x="2697" y="4080"/>
                  </a:cubicBezTo>
                  <a:cubicBezTo>
                    <a:pt x="2896" y="4508"/>
                    <a:pt x="3063" y="4937"/>
                    <a:pt x="3212" y="5340"/>
                  </a:cubicBezTo>
                  <a:cubicBezTo>
                    <a:pt x="2914" y="5088"/>
                    <a:pt x="2201" y="4572"/>
                    <a:pt x="1386" y="4572"/>
                  </a:cubicBezTo>
                  <a:cubicBezTo>
                    <a:pt x="1233" y="4572"/>
                    <a:pt x="1078" y="4590"/>
                    <a:pt x="920" y="4631"/>
                  </a:cubicBezTo>
                  <a:cubicBezTo>
                    <a:pt x="1603" y="5299"/>
                    <a:pt x="2530" y="5492"/>
                    <a:pt x="3077" y="5492"/>
                  </a:cubicBezTo>
                  <a:cubicBezTo>
                    <a:pt x="3148" y="5492"/>
                    <a:pt x="3212" y="5488"/>
                    <a:pt x="3268" y="5483"/>
                  </a:cubicBezTo>
                  <a:cubicBezTo>
                    <a:pt x="3398" y="5861"/>
                    <a:pt x="3504" y="6210"/>
                    <a:pt x="3584" y="6508"/>
                  </a:cubicBezTo>
                  <a:cubicBezTo>
                    <a:pt x="3313" y="6312"/>
                    <a:pt x="2608" y="5880"/>
                    <a:pt x="1719" y="5880"/>
                  </a:cubicBezTo>
                  <a:cubicBezTo>
                    <a:pt x="1533" y="5880"/>
                    <a:pt x="1338" y="5899"/>
                    <a:pt x="1138" y="5943"/>
                  </a:cubicBezTo>
                  <a:cubicBezTo>
                    <a:pt x="1766" y="6503"/>
                    <a:pt x="2650" y="6647"/>
                    <a:pt x="3224" y="6647"/>
                  </a:cubicBezTo>
                  <a:cubicBezTo>
                    <a:pt x="3382" y="6647"/>
                    <a:pt x="3517" y="6636"/>
                    <a:pt x="3616" y="6620"/>
                  </a:cubicBezTo>
                  <a:cubicBezTo>
                    <a:pt x="3659" y="6793"/>
                    <a:pt x="3690" y="6950"/>
                    <a:pt x="3710" y="7085"/>
                  </a:cubicBezTo>
                  <a:cubicBezTo>
                    <a:pt x="3716" y="7136"/>
                    <a:pt x="3759" y="7166"/>
                    <a:pt x="3802" y="7166"/>
                  </a:cubicBezTo>
                  <a:lnTo>
                    <a:pt x="3816" y="7166"/>
                  </a:lnTo>
                  <a:cubicBezTo>
                    <a:pt x="3871" y="7160"/>
                    <a:pt x="3908" y="7111"/>
                    <a:pt x="3896" y="7054"/>
                  </a:cubicBezTo>
                  <a:cubicBezTo>
                    <a:pt x="3877" y="6918"/>
                    <a:pt x="3845" y="6756"/>
                    <a:pt x="3796" y="6583"/>
                  </a:cubicBezTo>
                  <a:cubicBezTo>
                    <a:pt x="4287" y="6440"/>
                    <a:pt x="5026" y="5763"/>
                    <a:pt x="4926" y="4812"/>
                  </a:cubicBezTo>
                  <a:lnTo>
                    <a:pt x="4926" y="4812"/>
                  </a:lnTo>
                  <a:cubicBezTo>
                    <a:pt x="4249" y="5190"/>
                    <a:pt x="3890" y="6061"/>
                    <a:pt x="3759" y="6434"/>
                  </a:cubicBezTo>
                  <a:cubicBezTo>
                    <a:pt x="3578" y="5757"/>
                    <a:pt x="3262" y="4868"/>
                    <a:pt x="2852" y="3960"/>
                  </a:cubicBezTo>
                  <a:cubicBezTo>
                    <a:pt x="2846" y="3954"/>
                    <a:pt x="2846" y="3948"/>
                    <a:pt x="2846" y="3948"/>
                  </a:cubicBezTo>
                  <a:cubicBezTo>
                    <a:pt x="2653" y="3527"/>
                    <a:pt x="2442" y="3103"/>
                    <a:pt x="2219" y="2701"/>
                  </a:cubicBezTo>
                  <a:cubicBezTo>
                    <a:pt x="2535" y="2320"/>
                    <a:pt x="2735" y="1482"/>
                    <a:pt x="2474" y="755"/>
                  </a:cubicBezTo>
                  <a:lnTo>
                    <a:pt x="2474" y="755"/>
                  </a:lnTo>
                  <a:cubicBezTo>
                    <a:pt x="2101" y="1290"/>
                    <a:pt x="2101" y="2134"/>
                    <a:pt x="2125" y="2538"/>
                  </a:cubicBezTo>
                  <a:cubicBezTo>
                    <a:pt x="1921" y="2171"/>
                    <a:pt x="1697" y="1824"/>
                    <a:pt x="1467" y="1508"/>
                  </a:cubicBezTo>
                  <a:cubicBezTo>
                    <a:pt x="1982" y="1165"/>
                    <a:pt x="2001" y="233"/>
                    <a:pt x="2001" y="129"/>
                  </a:cubicBezTo>
                  <a:cubicBezTo>
                    <a:pt x="2001" y="72"/>
                    <a:pt x="1958" y="29"/>
                    <a:pt x="1907" y="29"/>
                  </a:cubicBezTo>
                  <a:cubicBezTo>
                    <a:pt x="1852" y="29"/>
                    <a:pt x="1809" y="72"/>
                    <a:pt x="1809" y="129"/>
                  </a:cubicBezTo>
                  <a:cubicBezTo>
                    <a:pt x="1809" y="427"/>
                    <a:pt x="1740" y="929"/>
                    <a:pt x="1505" y="1216"/>
                  </a:cubicBezTo>
                  <a:cubicBezTo>
                    <a:pt x="1579" y="737"/>
                    <a:pt x="1411" y="103"/>
                    <a:pt x="1399" y="72"/>
                  </a:cubicBezTo>
                  <a:cubicBezTo>
                    <a:pt x="1387" y="30"/>
                    <a:pt x="1350" y="1"/>
                    <a:pt x="130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1"/>
            <p:cNvSpPr/>
            <p:nvPr/>
          </p:nvSpPr>
          <p:spPr>
            <a:xfrm>
              <a:off x="-2722704" y="-1493551"/>
              <a:ext cx="56852" cy="56850"/>
            </a:xfrm>
            <a:custGeom>
              <a:avLst/>
              <a:gdLst/>
              <a:ahLst/>
              <a:cxnLst/>
              <a:rect l="l" t="t" r="r" b="b"/>
              <a:pathLst>
                <a:path w="454" h="454" extrusionOk="0">
                  <a:moveTo>
                    <a:pt x="224" y="1"/>
                  </a:moveTo>
                  <a:cubicBezTo>
                    <a:pt x="100" y="1"/>
                    <a:pt x="0" y="101"/>
                    <a:pt x="0" y="230"/>
                  </a:cubicBezTo>
                  <a:cubicBezTo>
                    <a:pt x="0" y="355"/>
                    <a:pt x="100" y="454"/>
                    <a:pt x="224" y="454"/>
                  </a:cubicBezTo>
                  <a:cubicBezTo>
                    <a:pt x="348" y="454"/>
                    <a:pt x="454" y="355"/>
                    <a:pt x="454" y="230"/>
                  </a:cubicBezTo>
                  <a:cubicBezTo>
                    <a:pt x="454" y="101"/>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1"/>
            <p:cNvSpPr/>
            <p:nvPr/>
          </p:nvSpPr>
          <p:spPr>
            <a:xfrm>
              <a:off x="-2714063" y="-1563549"/>
              <a:ext cx="56101" cy="56850"/>
            </a:xfrm>
            <a:custGeom>
              <a:avLst/>
              <a:gdLst/>
              <a:ahLst/>
              <a:cxnLst/>
              <a:rect l="l" t="t" r="r" b="b"/>
              <a:pathLst>
                <a:path w="448" h="454" extrusionOk="0">
                  <a:moveTo>
                    <a:pt x="224" y="1"/>
                  </a:moveTo>
                  <a:cubicBezTo>
                    <a:pt x="100" y="1"/>
                    <a:pt x="0" y="106"/>
                    <a:pt x="0" y="230"/>
                  </a:cubicBezTo>
                  <a:cubicBezTo>
                    <a:pt x="0" y="355"/>
                    <a:pt x="100" y="454"/>
                    <a:pt x="224" y="454"/>
                  </a:cubicBezTo>
                  <a:cubicBezTo>
                    <a:pt x="347" y="454"/>
                    <a:pt x="447" y="355"/>
                    <a:pt x="447" y="230"/>
                  </a:cubicBezTo>
                  <a:cubicBezTo>
                    <a:pt x="447" y="106"/>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1"/>
            <p:cNvSpPr/>
            <p:nvPr/>
          </p:nvSpPr>
          <p:spPr>
            <a:xfrm>
              <a:off x="-2686138" y="-1622528"/>
              <a:ext cx="56852" cy="56850"/>
            </a:xfrm>
            <a:custGeom>
              <a:avLst/>
              <a:gdLst/>
              <a:ahLst/>
              <a:cxnLst/>
              <a:rect l="l" t="t" r="r" b="b"/>
              <a:pathLst>
                <a:path w="454" h="454" extrusionOk="0">
                  <a:moveTo>
                    <a:pt x="224" y="0"/>
                  </a:moveTo>
                  <a:cubicBezTo>
                    <a:pt x="101" y="0"/>
                    <a:pt x="1" y="105"/>
                    <a:pt x="1" y="230"/>
                  </a:cubicBezTo>
                  <a:cubicBezTo>
                    <a:pt x="1" y="354"/>
                    <a:pt x="101" y="454"/>
                    <a:pt x="224" y="454"/>
                  </a:cubicBezTo>
                  <a:cubicBezTo>
                    <a:pt x="348" y="454"/>
                    <a:pt x="454" y="354"/>
                    <a:pt x="454" y="230"/>
                  </a:cubicBezTo>
                  <a:cubicBezTo>
                    <a:pt x="454" y="105"/>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1"/>
            <p:cNvSpPr/>
            <p:nvPr/>
          </p:nvSpPr>
          <p:spPr>
            <a:xfrm>
              <a:off x="-2602864" y="-1653707"/>
              <a:ext cx="56852" cy="56850"/>
            </a:xfrm>
            <a:custGeom>
              <a:avLst/>
              <a:gdLst/>
              <a:ahLst/>
              <a:cxnLst/>
              <a:rect l="l" t="t" r="r" b="b"/>
              <a:pathLst>
                <a:path w="454" h="454" extrusionOk="0">
                  <a:moveTo>
                    <a:pt x="224" y="0"/>
                  </a:moveTo>
                  <a:cubicBezTo>
                    <a:pt x="99" y="0"/>
                    <a:pt x="1" y="100"/>
                    <a:pt x="1" y="224"/>
                  </a:cubicBezTo>
                  <a:cubicBezTo>
                    <a:pt x="1" y="354"/>
                    <a:pt x="99" y="454"/>
                    <a:pt x="224" y="454"/>
                  </a:cubicBezTo>
                  <a:cubicBezTo>
                    <a:pt x="348" y="454"/>
                    <a:pt x="454" y="354"/>
                    <a:pt x="454" y="224"/>
                  </a:cubicBezTo>
                  <a:cubicBezTo>
                    <a:pt x="454" y="100"/>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1"/>
            <p:cNvSpPr/>
            <p:nvPr/>
          </p:nvSpPr>
          <p:spPr>
            <a:xfrm>
              <a:off x="-2714063" y="-1751755"/>
              <a:ext cx="56101" cy="56850"/>
            </a:xfrm>
            <a:custGeom>
              <a:avLst/>
              <a:gdLst/>
              <a:ahLst/>
              <a:cxnLst/>
              <a:rect l="l" t="t" r="r" b="b"/>
              <a:pathLst>
                <a:path w="448" h="454" extrusionOk="0">
                  <a:moveTo>
                    <a:pt x="224" y="1"/>
                  </a:moveTo>
                  <a:cubicBezTo>
                    <a:pt x="100" y="1"/>
                    <a:pt x="0" y="107"/>
                    <a:pt x="0" y="230"/>
                  </a:cubicBezTo>
                  <a:cubicBezTo>
                    <a:pt x="0" y="354"/>
                    <a:pt x="100" y="454"/>
                    <a:pt x="224" y="454"/>
                  </a:cubicBezTo>
                  <a:cubicBezTo>
                    <a:pt x="347" y="454"/>
                    <a:pt x="447" y="354"/>
                    <a:pt x="447" y="230"/>
                  </a:cubicBezTo>
                  <a:cubicBezTo>
                    <a:pt x="447" y="107"/>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1"/>
            <p:cNvSpPr/>
            <p:nvPr/>
          </p:nvSpPr>
          <p:spPr>
            <a:xfrm>
              <a:off x="-2664224" y="-1827137"/>
              <a:ext cx="56852" cy="56099"/>
            </a:xfrm>
            <a:custGeom>
              <a:avLst/>
              <a:gdLst/>
              <a:ahLst/>
              <a:cxnLst/>
              <a:rect l="l" t="t" r="r" b="b"/>
              <a:pathLst>
                <a:path w="454" h="448" extrusionOk="0">
                  <a:moveTo>
                    <a:pt x="230" y="0"/>
                  </a:moveTo>
                  <a:cubicBezTo>
                    <a:pt x="104" y="0"/>
                    <a:pt x="0" y="99"/>
                    <a:pt x="0" y="224"/>
                  </a:cubicBezTo>
                  <a:cubicBezTo>
                    <a:pt x="0" y="348"/>
                    <a:pt x="104" y="448"/>
                    <a:pt x="230" y="448"/>
                  </a:cubicBezTo>
                  <a:cubicBezTo>
                    <a:pt x="353" y="448"/>
                    <a:pt x="453" y="348"/>
                    <a:pt x="453" y="224"/>
                  </a:cubicBezTo>
                  <a:cubicBezTo>
                    <a:pt x="453" y="99"/>
                    <a:pt x="353" y="0"/>
                    <a:pt x="230"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1"/>
            <p:cNvSpPr/>
            <p:nvPr/>
          </p:nvSpPr>
          <p:spPr>
            <a:xfrm>
              <a:off x="-2574813" y="-1888620"/>
              <a:ext cx="56852" cy="56975"/>
            </a:xfrm>
            <a:custGeom>
              <a:avLst/>
              <a:gdLst/>
              <a:ahLst/>
              <a:cxnLst/>
              <a:rect l="l" t="t" r="r" b="b"/>
              <a:pathLst>
                <a:path w="454" h="455" extrusionOk="0">
                  <a:moveTo>
                    <a:pt x="230" y="1"/>
                  </a:moveTo>
                  <a:cubicBezTo>
                    <a:pt x="106" y="1"/>
                    <a:pt x="0" y="99"/>
                    <a:pt x="0" y="224"/>
                  </a:cubicBezTo>
                  <a:cubicBezTo>
                    <a:pt x="0" y="348"/>
                    <a:pt x="106" y="454"/>
                    <a:pt x="230" y="454"/>
                  </a:cubicBezTo>
                  <a:cubicBezTo>
                    <a:pt x="354" y="454"/>
                    <a:pt x="453" y="348"/>
                    <a:pt x="453" y="224"/>
                  </a:cubicBezTo>
                  <a:cubicBezTo>
                    <a:pt x="453" y="99"/>
                    <a:pt x="354" y="1"/>
                    <a:pt x="230"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1"/>
            <p:cNvSpPr/>
            <p:nvPr/>
          </p:nvSpPr>
          <p:spPr>
            <a:xfrm>
              <a:off x="-2500930" y="-1888620"/>
              <a:ext cx="56101" cy="56975"/>
            </a:xfrm>
            <a:custGeom>
              <a:avLst/>
              <a:gdLst/>
              <a:ahLst/>
              <a:cxnLst/>
              <a:rect l="l" t="t" r="r" b="b"/>
              <a:pathLst>
                <a:path w="448" h="455" extrusionOk="0">
                  <a:moveTo>
                    <a:pt x="224" y="1"/>
                  </a:moveTo>
                  <a:cubicBezTo>
                    <a:pt x="99" y="1"/>
                    <a:pt x="1" y="99"/>
                    <a:pt x="1" y="224"/>
                  </a:cubicBezTo>
                  <a:cubicBezTo>
                    <a:pt x="1" y="348"/>
                    <a:pt x="99" y="454"/>
                    <a:pt x="224" y="454"/>
                  </a:cubicBezTo>
                  <a:cubicBezTo>
                    <a:pt x="348" y="454"/>
                    <a:pt x="448" y="348"/>
                    <a:pt x="448" y="224"/>
                  </a:cubicBezTo>
                  <a:cubicBezTo>
                    <a:pt x="448" y="99"/>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41"/>
          <p:cNvSpPr/>
          <p:nvPr/>
        </p:nvSpPr>
        <p:spPr>
          <a:xfrm rot="-150513">
            <a:off x="3580397" y="2507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1"/>
          <p:cNvSpPr/>
          <p:nvPr/>
        </p:nvSpPr>
        <p:spPr>
          <a:xfrm rot="-1552466">
            <a:off x="319766" y="1905614"/>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1"/>
          <p:cNvSpPr/>
          <p:nvPr/>
        </p:nvSpPr>
        <p:spPr>
          <a:xfrm rot="423768">
            <a:off x="10013305" y="250780"/>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1"/>
          <p:cNvSpPr/>
          <p:nvPr/>
        </p:nvSpPr>
        <p:spPr>
          <a:xfrm rot="1197144">
            <a:off x="10995382" y="2533548"/>
            <a:ext cx="884071" cy="448363"/>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41"/>
          <p:cNvGrpSpPr/>
          <p:nvPr/>
        </p:nvGrpSpPr>
        <p:grpSpPr>
          <a:xfrm>
            <a:off x="5849179" y="5937626"/>
            <a:ext cx="984035" cy="612684"/>
            <a:chOff x="2083200" y="3519325"/>
            <a:chExt cx="280075" cy="174375"/>
          </a:xfrm>
        </p:grpSpPr>
        <p:sp>
          <p:nvSpPr>
            <p:cNvPr id="604" name="Google Shape;604;p41"/>
            <p:cNvSpPr/>
            <p:nvPr/>
          </p:nvSpPr>
          <p:spPr>
            <a:xfrm>
              <a:off x="2083200" y="3519325"/>
              <a:ext cx="280075" cy="174375"/>
            </a:xfrm>
            <a:custGeom>
              <a:avLst/>
              <a:gdLst/>
              <a:ahLst/>
              <a:cxnLst/>
              <a:rect l="l" t="t" r="r" b="b"/>
              <a:pathLst>
                <a:path w="11203" h="6975" extrusionOk="0">
                  <a:moveTo>
                    <a:pt x="4017" y="0"/>
                  </a:moveTo>
                  <a:cubicBezTo>
                    <a:pt x="3461" y="0"/>
                    <a:pt x="1693" y="934"/>
                    <a:pt x="163" y="3825"/>
                  </a:cubicBezTo>
                  <a:cubicBezTo>
                    <a:pt x="163" y="3825"/>
                    <a:pt x="1" y="5359"/>
                    <a:pt x="163" y="5620"/>
                  </a:cubicBezTo>
                  <a:cubicBezTo>
                    <a:pt x="324" y="5875"/>
                    <a:pt x="1425" y="6397"/>
                    <a:pt x="1841" y="6489"/>
                  </a:cubicBezTo>
                  <a:cubicBezTo>
                    <a:pt x="2263" y="6589"/>
                    <a:pt x="7102" y="6944"/>
                    <a:pt x="7655" y="6974"/>
                  </a:cubicBezTo>
                  <a:cubicBezTo>
                    <a:pt x="7667" y="6975"/>
                    <a:pt x="7679" y="6975"/>
                    <a:pt x="7692" y="6975"/>
                  </a:cubicBezTo>
                  <a:cubicBezTo>
                    <a:pt x="8306" y="6975"/>
                    <a:pt x="10759" y="6262"/>
                    <a:pt x="10979" y="6105"/>
                  </a:cubicBezTo>
                  <a:cubicBezTo>
                    <a:pt x="11202" y="5944"/>
                    <a:pt x="10624" y="3415"/>
                    <a:pt x="10363" y="2993"/>
                  </a:cubicBezTo>
                  <a:cubicBezTo>
                    <a:pt x="10109" y="2570"/>
                    <a:pt x="4556" y="66"/>
                    <a:pt x="4071" y="4"/>
                  </a:cubicBezTo>
                  <a:cubicBezTo>
                    <a:pt x="4054" y="2"/>
                    <a:pt x="4036" y="0"/>
                    <a:pt x="4017" y="0"/>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1"/>
            <p:cNvSpPr/>
            <p:nvPr/>
          </p:nvSpPr>
          <p:spPr>
            <a:xfrm>
              <a:off x="2083200" y="3614950"/>
              <a:ext cx="71025" cy="66325"/>
            </a:xfrm>
            <a:custGeom>
              <a:avLst/>
              <a:gdLst/>
              <a:ahLst/>
              <a:cxnLst/>
              <a:rect l="l" t="t" r="r" b="b"/>
              <a:pathLst>
                <a:path w="2841" h="2653" extrusionOk="0">
                  <a:moveTo>
                    <a:pt x="163" y="0"/>
                  </a:moveTo>
                  <a:cubicBezTo>
                    <a:pt x="163" y="0"/>
                    <a:pt x="1" y="1534"/>
                    <a:pt x="163" y="1795"/>
                  </a:cubicBezTo>
                  <a:cubicBezTo>
                    <a:pt x="318" y="2044"/>
                    <a:pt x="1331" y="2529"/>
                    <a:pt x="1784" y="2653"/>
                  </a:cubicBezTo>
                  <a:lnTo>
                    <a:pt x="2841" y="857"/>
                  </a:lnTo>
                  <a:lnTo>
                    <a:pt x="163"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1"/>
            <p:cNvSpPr/>
            <p:nvPr/>
          </p:nvSpPr>
          <p:spPr>
            <a:xfrm>
              <a:off x="2127775" y="3636375"/>
              <a:ext cx="148350" cy="57300"/>
            </a:xfrm>
            <a:custGeom>
              <a:avLst/>
              <a:gdLst/>
              <a:ahLst/>
              <a:cxnLst/>
              <a:rect l="l" t="t" r="r" b="b"/>
              <a:pathLst>
                <a:path w="5934" h="2292" extrusionOk="0">
                  <a:moveTo>
                    <a:pt x="1058" y="0"/>
                  </a:moveTo>
                  <a:lnTo>
                    <a:pt x="1" y="1796"/>
                  </a:lnTo>
                  <a:cubicBezTo>
                    <a:pt x="20" y="1801"/>
                    <a:pt x="38" y="1807"/>
                    <a:pt x="58" y="1807"/>
                  </a:cubicBezTo>
                  <a:cubicBezTo>
                    <a:pt x="480" y="1907"/>
                    <a:pt x="5319" y="2262"/>
                    <a:pt x="5872" y="2292"/>
                  </a:cubicBezTo>
                  <a:lnTo>
                    <a:pt x="5933" y="2292"/>
                  </a:lnTo>
                  <a:lnTo>
                    <a:pt x="5611" y="230"/>
                  </a:lnTo>
                  <a:lnTo>
                    <a:pt x="1058"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1"/>
            <p:cNvSpPr/>
            <p:nvPr/>
          </p:nvSpPr>
          <p:spPr>
            <a:xfrm>
              <a:off x="2268050" y="3594600"/>
              <a:ext cx="95225" cy="99075"/>
            </a:xfrm>
            <a:custGeom>
              <a:avLst/>
              <a:gdLst/>
              <a:ahLst/>
              <a:cxnLst/>
              <a:rect l="l" t="t" r="r" b="b"/>
              <a:pathLst>
                <a:path w="3809" h="3963" extrusionOk="0">
                  <a:moveTo>
                    <a:pt x="2982" y="0"/>
                  </a:moveTo>
                  <a:lnTo>
                    <a:pt x="0" y="1901"/>
                  </a:lnTo>
                  <a:lnTo>
                    <a:pt x="322" y="3963"/>
                  </a:lnTo>
                  <a:cubicBezTo>
                    <a:pt x="987" y="3945"/>
                    <a:pt x="3367" y="3249"/>
                    <a:pt x="3585" y="3094"/>
                  </a:cubicBezTo>
                  <a:cubicBezTo>
                    <a:pt x="3808" y="2933"/>
                    <a:pt x="3243" y="453"/>
                    <a:pt x="2982"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1"/>
            <p:cNvSpPr/>
            <p:nvPr/>
          </p:nvSpPr>
          <p:spPr>
            <a:xfrm>
              <a:off x="2244425" y="3543625"/>
              <a:ext cx="98200" cy="74925"/>
            </a:xfrm>
            <a:custGeom>
              <a:avLst/>
              <a:gdLst/>
              <a:ahLst/>
              <a:cxnLst/>
              <a:rect l="l" t="t" r="r" b="b"/>
              <a:pathLst>
                <a:path w="3928" h="2997" extrusionOk="0">
                  <a:moveTo>
                    <a:pt x="0" y="1"/>
                  </a:moveTo>
                  <a:lnTo>
                    <a:pt x="2933" y="2021"/>
                  </a:lnTo>
                  <a:lnTo>
                    <a:pt x="2417" y="2996"/>
                  </a:lnTo>
                  <a:lnTo>
                    <a:pt x="3927" y="2039"/>
                  </a:lnTo>
                  <a:cubicBezTo>
                    <a:pt x="3921" y="2033"/>
                    <a:pt x="3921" y="2027"/>
                    <a:pt x="3914" y="2021"/>
                  </a:cubicBezTo>
                  <a:cubicBezTo>
                    <a:pt x="3765" y="1772"/>
                    <a:pt x="1722" y="778"/>
                    <a:pt x="0"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005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flipH="1">
            <a:off x="0" y="2781425"/>
            <a:ext cx="12191957" cy="407656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flipH="1">
            <a:off x="5151339" y="1332867"/>
            <a:ext cx="6087200" cy="2763200"/>
          </a:xfrm>
          <a:prstGeom prst="rect">
            <a:avLst/>
          </a:prstGeom>
          <a:noFill/>
        </p:spPr>
        <p:txBody>
          <a:bodyPr spcFirstLastPara="1" wrap="square" lIns="91425" tIns="91425" rIns="91425" bIns="91425" anchor="t" anchorCtr="0">
            <a:noAutofit/>
          </a:bodyPr>
          <a:lstStyle>
            <a:lvl1pPr lvl="0" algn="r">
              <a:spcBef>
                <a:spcPts val="0"/>
              </a:spcBef>
              <a:spcAft>
                <a:spcPts val="0"/>
              </a:spcAft>
              <a:buSzPts val="5200"/>
              <a:buNone/>
              <a:defRPr sz="5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flipH="1">
            <a:off x="7473339" y="4201517"/>
            <a:ext cx="3765200" cy="6752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SzPts val="1400"/>
              <a:buFont typeface="Antic Slab"/>
              <a:buNone/>
              <a:defRPr sz="2133"/>
            </a:lvl1pPr>
            <a:lvl2pPr lvl="1" algn="ctr">
              <a:lnSpc>
                <a:spcPct val="100000"/>
              </a:lnSpc>
              <a:spcBef>
                <a:spcPts val="0"/>
              </a:spcBef>
              <a:spcAft>
                <a:spcPts val="0"/>
              </a:spcAft>
              <a:buSzPts val="1800"/>
              <a:buFont typeface="Antic Slab"/>
              <a:buNone/>
              <a:defRPr sz="2400">
                <a:latin typeface="Antic Slab"/>
                <a:ea typeface="Antic Slab"/>
                <a:cs typeface="Antic Slab"/>
                <a:sym typeface="Antic Slab"/>
              </a:defRPr>
            </a:lvl2pPr>
            <a:lvl3pPr lvl="2" algn="ctr">
              <a:lnSpc>
                <a:spcPct val="100000"/>
              </a:lnSpc>
              <a:spcBef>
                <a:spcPts val="0"/>
              </a:spcBef>
              <a:spcAft>
                <a:spcPts val="0"/>
              </a:spcAft>
              <a:buSzPts val="1800"/>
              <a:buFont typeface="Antic Slab"/>
              <a:buNone/>
              <a:defRPr sz="2400">
                <a:latin typeface="Antic Slab"/>
                <a:ea typeface="Antic Slab"/>
                <a:cs typeface="Antic Slab"/>
                <a:sym typeface="Antic Slab"/>
              </a:defRPr>
            </a:lvl3pPr>
            <a:lvl4pPr lvl="3" algn="ctr">
              <a:lnSpc>
                <a:spcPct val="100000"/>
              </a:lnSpc>
              <a:spcBef>
                <a:spcPts val="0"/>
              </a:spcBef>
              <a:spcAft>
                <a:spcPts val="0"/>
              </a:spcAft>
              <a:buSzPts val="1800"/>
              <a:buFont typeface="Antic Slab"/>
              <a:buNone/>
              <a:defRPr sz="2400">
                <a:latin typeface="Antic Slab"/>
                <a:ea typeface="Antic Slab"/>
                <a:cs typeface="Antic Slab"/>
                <a:sym typeface="Antic Slab"/>
              </a:defRPr>
            </a:lvl4pPr>
            <a:lvl5pPr lvl="4" algn="ctr">
              <a:lnSpc>
                <a:spcPct val="100000"/>
              </a:lnSpc>
              <a:spcBef>
                <a:spcPts val="0"/>
              </a:spcBef>
              <a:spcAft>
                <a:spcPts val="0"/>
              </a:spcAft>
              <a:buSzPts val="1800"/>
              <a:buFont typeface="Antic Slab"/>
              <a:buNone/>
              <a:defRPr sz="2400">
                <a:latin typeface="Antic Slab"/>
                <a:ea typeface="Antic Slab"/>
                <a:cs typeface="Antic Slab"/>
                <a:sym typeface="Antic Slab"/>
              </a:defRPr>
            </a:lvl5pPr>
            <a:lvl6pPr lvl="5" algn="ctr">
              <a:lnSpc>
                <a:spcPct val="100000"/>
              </a:lnSpc>
              <a:spcBef>
                <a:spcPts val="0"/>
              </a:spcBef>
              <a:spcAft>
                <a:spcPts val="0"/>
              </a:spcAft>
              <a:buSzPts val="1800"/>
              <a:buFont typeface="Antic Slab"/>
              <a:buNone/>
              <a:defRPr sz="2400">
                <a:latin typeface="Antic Slab"/>
                <a:ea typeface="Antic Slab"/>
                <a:cs typeface="Antic Slab"/>
                <a:sym typeface="Antic Slab"/>
              </a:defRPr>
            </a:lvl6pPr>
            <a:lvl7pPr lvl="6" algn="ctr">
              <a:lnSpc>
                <a:spcPct val="100000"/>
              </a:lnSpc>
              <a:spcBef>
                <a:spcPts val="0"/>
              </a:spcBef>
              <a:spcAft>
                <a:spcPts val="0"/>
              </a:spcAft>
              <a:buSzPts val="1800"/>
              <a:buFont typeface="Antic Slab"/>
              <a:buNone/>
              <a:defRPr sz="2400">
                <a:latin typeface="Antic Slab"/>
                <a:ea typeface="Antic Slab"/>
                <a:cs typeface="Antic Slab"/>
                <a:sym typeface="Antic Slab"/>
              </a:defRPr>
            </a:lvl7pPr>
            <a:lvl8pPr lvl="7" algn="ctr">
              <a:lnSpc>
                <a:spcPct val="100000"/>
              </a:lnSpc>
              <a:spcBef>
                <a:spcPts val="0"/>
              </a:spcBef>
              <a:spcAft>
                <a:spcPts val="0"/>
              </a:spcAft>
              <a:buSzPts val="1800"/>
              <a:buFont typeface="Antic Slab"/>
              <a:buNone/>
              <a:defRPr sz="2400">
                <a:latin typeface="Antic Slab"/>
                <a:ea typeface="Antic Slab"/>
                <a:cs typeface="Antic Slab"/>
                <a:sym typeface="Antic Slab"/>
              </a:defRPr>
            </a:lvl8pPr>
            <a:lvl9pPr lvl="8" algn="ctr">
              <a:lnSpc>
                <a:spcPct val="100000"/>
              </a:lnSpc>
              <a:spcBef>
                <a:spcPts val="0"/>
              </a:spcBef>
              <a:spcAft>
                <a:spcPts val="0"/>
              </a:spcAft>
              <a:buSzPts val="1800"/>
              <a:buFont typeface="Antic Slab"/>
              <a:buNone/>
              <a:defRPr sz="2400">
                <a:latin typeface="Antic Slab"/>
                <a:ea typeface="Antic Slab"/>
                <a:cs typeface="Antic Slab"/>
                <a:sym typeface="Antic Slab"/>
              </a:defRPr>
            </a:lvl9pPr>
          </a:lstStyle>
          <a:p>
            <a:endParaRPr/>
          </a:p>
        </p:txBody>
      </p:sp>
      <p:sp>
        <p:nvSpPr>
          <p:cNvPr id="13" name="Google Shape;13;p2"/>
          <p:cNvSpPr txBox="1">
            <a:spLocks noGrp="1"/>
          </p:cNvSpPr>
          <p:nvPr>
            <p:ph type="ctrTitle" idx="2"/>
          </p:nvPr>
        </p:nvSpPr>
        <p:spPr>
          <a:xfrm>
            <a:off x="9570633" y="405667"/>
            <a:ext cx="2621200" cy="546000"/>
          </a:xfrm>
          <a:prstGeom prst="rect">
            <a:avLst/>
          </a:prstGeom>
          <a:solidFill>
            <a:schemeClr val="dk1"/>
          </a:solidFill>
        </p:spPr>
        <p:txBody>
          <a:bodyPr spcFirstLastPara="1" wrap="square" lIns="91425" tIns="91425" rIns="91425" bIns="91425" anchor="ctr" anchorCtr="0">
            <a:noAutofit/>
          </a:bodyPr>
          <a:lstStyle>
            <a:lvl1pPr lvl="0" algn="ctr" rtl="0">
              <a:lnSpc>
                <a:spcPct val="90000"/>
              </a:lnSpc>
              <a:spcBef>
                <a:spcPts val="0"/>
              </a:spcBef>
              <a:spcAft>
                <a:spcPts val="0"/>
              </a:spcAft>
              <a:buSzPts val="3000"/>
              <a:buNone/>
              <a:defRPr sz="2267">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647260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a:off x="1" y="713332"/>
            <a:ext cx="12192073" cy="6158429"/>
            <a:chOff x="0" y="534999"/>
            <a:chExt cx="9144055" cy="4618822"/>
          </a:xfrm>
        </p:grpSpPr>
        <p:sp>
          <p:nvSpPr>
            <p:cNvPr id="16" name="Google Shape;16;p3"/>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3"/>
          <p:cNvSpPr txBox="1">
            <a:spLocks noGrp="1"/>
          </p:cNvSpPr>
          <p:nvPr>
            <p:ph type="title"/>
          </p:nvPr>
        </p:nvSpPr>
        <p:spPr>
          <a:xfrm>
            <a:off x="4330700" y="3104633"/>
            <a:ext cx="6908000" cy="1728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4330700" y="1612433"/>
            <a:ext cx="2916000" cy="137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 name="Google Shape;20;p3"/>
          <p:cNvSpPr txBox="1">
            <a:spLocks noGrp="1"/>
          </p:cNvSpPr>
          <p:nvPr>
            <p:ph type="subTitle" idx="1"/>
          </p:nvPr>
        </p:nvSpPr>
        <p:spPr>
          <a:xfrm>
            <a:off x="4330700" y="4974700"/>
            <a:ext cx="6338000" cy="42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67469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28107"/>
            <a:ext cx="10272000" cy="4712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67">
                <a:solidFill>
                  <a:srgbClr val="434343"/>
                </a:solidFill>
              </a:defRPr>
            </a:lvl1pPr>
            <a:lvl2pPr marL="1219170" lvl="1"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9pPr>
          </a:lstStyle>
          <a:p>
            <a:endParaRPr/>
          </a:p>
        </p:txBody>
      </p:sp>
    </p:spTree>
    <p:extLst>
      <p:ext uri="{BB962C8B-B14F-4D97-AF65-F5344CB8AC3E}">
        <p14:creationId xmlns:p14="http://schemas.microsoft.com/office/powerpoint/2010/main" val="3420636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25620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body" idx="1"/>
          </p:nvPr>
        </p:nvSpPr>
        <p:spPr>
          <a:xfrm>
            <a:off x="960000" y="2003135"/>
            <a:ext cx="5021600" cy="39336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solidFill>
                  <a:srgbClr val="434343"/>
                </a:solidFill>
              </a:defRPr>
            </a:lvl1pPr>
            <a:lvl2pPr marL="1219170" lvl="1" indent="-423323" rtl="0">
              <a:lnSpc>
                <a:spcPct val="115000"/>
              </a:lnSpc>
              <a:spcBef>
                <a:spcPts val="2133"/>
              </a:spcBef>
              <a:spcAft>
                <a:spcPts val="0"/>
              </a:spcAft>
              <a:buSzPts val="1400"/>
              <a:buChar char="○"/>
              <a:defRPr>
                <a:solidFill>
                  <a:srgbClr val="434343"/>
                </a:solidFill>
              </a:defRPr>
            </a:lvl2pPr>
            <a:lvl3pPr marL="1828754" lvl="2" indent="-423323" rtl="0">
              <a:lnSpc>
                <a:spcPct val="115000"/>
              </a:lnSpc>
              <a:spcBef>
                <a:spcPts val="0"/>
              </a:spcBef>
              <a:spcAft>
                <a:spcPts val="0"/>
              </a:spcAft>
              <a:buSzPts val="1400"/>
              <a:buChar char="■"/>
              <a:defRPr>
                <a:solidFill>
                  <a:srgbClr val="434343"/>
                </a:solidFill>
              </a:defRPr>
            </a:lvl3pPr>
            <a:lvl4pPr marL="2438339" lvl="3" indent="-423323" rtl="0">
              <a:lnSpc>
                <a:spcPct val="115000"/>
              </a:lnSpc>
              <a:spcBef>
                <a:spcPts val="0"/>
              </a:spcBef>
              <a:spcAft>
                <a:spcPts val="0"/>
              </a:spcAft>
              <a:buSzPts val="1400"/>
              <a:buChar char="●"/>
              <a:defRPr>
                <a:solidFill>
                  <a:srgbClr val="434343"/>
                </a:solidFill>
              </a:defRPr>
            </a:lvl4pPr>
            <a:lvl5pPr marL="3047924" lvl="4" indent="-423323" rtl="0">
              <a:lnSpc>
                <a:spcPct val="115000"/>
              </a:lnSpc>
              <a:spcBef>
                <a:spcPts val="0"/>
              </a:spcBef>
              <a:spcAft>
                <a:spcPts val="0"/>
              </a:spcAft>
              <a:buSzPts val="1400"/>
              <a:buChar char="○"/>
              <a:defRPr>
                <a:solidFill>
                  <a:srgbClr val="434343"/>
                </a:solidFill>
              </a:defRPr>
            </a:lvl5pPr>
            <a:lvl6pPr marL="3657509" lvl="5" indent="-423323" rtl="0">
              <a:lnSpc>
                <a:spcPct val="115000"/>
              </a:lnSpc>
              <a:spcBef>
                <a:spcPts val="0"/>
              </a:spcBef>
              <a:spcAft>
                <a:spcPts val="0"/>
              </a:spcAft>
              <a:buSzPts val="1400"/>
              <a:buChar char="■"/>
              <a:defRPr>
                <a:solidFill>
                  <a:srgbClr val="434343"/>
                </a:solidFill>
              </a:defRPr>
            </a:lvl6pPr>
            <a:lvl7pPr marL="4267093" lvl="6" indent="-423323" rtl="0">
              <a:lnSpc>
                <a:spcPct val="115000"/>
              </a:lnSpc>
              <a:spcBef>
                <a:spcPts val="0"/>
              </a:spcBef>
              <a:spcAft>
                <a:spcPts val="0"/>
              </a:spcAft>
              <a:buSzPts val="1400"/>
              <a:buChar char="●"/>
              <a:defRPr>
                <a:solidFill>
                  <a:srgbClr val="434343"/>
                </a:solidFill>
              </a:defRPr>
            </a:lvl7pPr>
            <a:lvl8pPr marL="4876678" lvl="7" indent="-423323" rtl="0">
              <a:lnSpc>
                <a:spcPct val="115000"/>
              </a:lnSpc>
              <a:spcBef>
                <a:spcPts val="0"/>
              </a:spcBef>
              <a:spcAft>
                <a:spcPts val="0"/>
              </a:spcAft>
              <a:buSzPts val="1400"/>
              <a:buChar char="○"/>
              <a:defRPr>
                <a:solidFill>
                  <a:srgbClr val="434343"/>
                </a:solidFill>
              </a:defRPr>
            </a:lvl8pPr>
            <a:lvl9pPr marL="5486263" lvl="8" indent="-423323" rtl="0">
              <a:lnSpc>
                <a:spcPct val="115000"/>
              </a:lnSpc>
              <a:spcBef>
                <a:spcPts val="0"/>
              </a:spcBef>
              <a:spcAft>
                <a:spcPts val="0"/>
              </a:spcAft>
              <a:buSzPts val="1400"/>
              <a:buChar char="■"/>
              <a:defRPr>
                <a:solidFill>
                  <a:srgbClr val="434343"/>
                </a:solidFill>
              </a:defRPr>
            </a:lvl9pPr>
          </a:lstStyle>
          <a:p>
            <a:endParaRPr/>
          </a:p>
        </p:txBody>
      </p:sp>
      <p:sp>
        <p:nvSpPr>
          <p:cNvPr id="38" name="Google Shape;38;p7"/>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6146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5" name="Google Shape;1115;p9"/>
          <p:cNvGrpSpPr/>
          <p:nvPr/>
        </p:nvGrpSpPr>
        <p:grpSpPr>
          <a:xfrm>
            <a:off x="-63700" y="-509433"/>
            <a:ext cx="5612344" cy="749111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9"/>
          <p:cNvGrpSpPr/>
          <p:nvPr/>
        </p:nvGrpSpPr>
        <p:grpSpPr>
          <a:xfrm>
            <a:off x="6095841" y="-204633"/>
            <a:ext cx="6440183" cy="7186265"/>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9"/>
          <p:cNvSpPr txBox="1">
            <a:spLocks noGrp="1"/>
          </p:cNvSpPr>
          <p:nvPr>
            <p:ph type="title"/>
          </p:nvPr>
        </p:nvSpPr>
        <p:spPr>
          <a:xfrm>
            <a:off x="977667" y="1644233"/>
            <a:ext cx="4146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22" name="Google Shape;1122;p9"/>
          <p:cNvSpPr txBox="1">
            <a:spLocks noGrp="1"/>
          </p:cNvSpPr>
          <p:nvPr>
            <p:ph type="subTitle" idx="1"/>
          </p:nvPr>
        </p:nvSpPr>
        <p:spPr>
          <a:xfrm>
            <a:off x="977667" y="3737433"/>
            <a:ext cx="4146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23" name="Google Shape;1123;p9"/>
          <p:cNvSpPr txBox="1">
            <a:spLocks noGrp="1"/>
          </p:cNvSpPr>
          <p:nvPr>
            <p:ph type="body" idx="2"/>
          </p:nvPr>
        </p:nvSpPr>
        <p:spPr>
          <a:xfrm>
            <a:off x="7062167" y="965433"/>
            <a:ext cx="4163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460324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9"/>
          <p:cNvSpPr txBox="1">
            <a:spLocks noGrp="1"/>
          </p:cNvSpPr>
          <p:nvPr>
            <p:ph type="title"/>
          </p:nvPr>
        </p:nvSpPr>
        <p:spPr>
          <a:xfrm>
            <a:off x="953467" y="1464700"/>
            <a:ext cx="4997200" cy="224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7" name="Google Shape;47;p9"/>
          <p:cNvSpPr txBox="1">
            <a:spLocks noGrp="1"/>
          </p:cNvSpPr>
          <p:nvPr>
            <p:ph type="subTitle" idx="1"/>
          </p:nvPr>
        </p:nvSpPr>
        <p:spPr>
          <a:xfrm>
            <a:off x="953467" y="3811067"/>
            <a:ext cx="4997200" cy="233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763015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953467" y="2344333"/>
            <a:ext cx="3476800" cy="236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06145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grpSp>
        <p:nvGrpSpPr>
          <p:cNvPr id="51" name="Google Shape;51;p11"/>
          <p:cNvGrpSpPr/>
          <p:nvPr/>
        </p:nvGrpSpPr>
        <p:grpSpPr>
          <a:xfrm>
            <a:off x="1" y="713332"/>
            <a:ext cx="12192073" cy="6158429"/>
            <a:chOff x="0" y="534999"/>
            <a:chExt cx="9144055" cy="4618822"/>
          </a:xfrm>
        </p:grpSpPr>
        <p:sp>
          <p:nvSpPr>
            <p:cNvPr id="52" name="Google Shape;52;p11"/>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11"/>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 name="Google Shape;54;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5" name="Google Shape;55;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39252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1228927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
        <p:cNvGrpSpPr/>
        <p:nvPr/>
      </p:nvGrpSpPr>
      <p:grpSpPr>
        <a:xfrm>
          <a:off x="0" y="0"/>
          <a:ext cx="0" cy="0"/>
          <a:chOff x="0" y="0"/>
          <a:chExt cx="0" cy="0"/>
        </a:xfrm>
      </p:grpSpPr>
      <p:sp>
        <p:nvSpPr>
          <p:cNvPr id="58" name="Google Shape;58;p13"/>
          <p:cNvSpPr/>
          <p:nvPr/>
        </p:nvSpPr>
        <p:spPr>
          <a:xfrm flipH="1">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3"/>
          <p:cNvSpPr txBox="1">
            <a:spLocks noGrp="1"/>
          </p:cNvSpPr>
          <p:nvPr>
            <p:ph type="title"/>
          </p:nvPr>
        </p:nvSpPr>
        <p:spPr>
          <a:xfrm>
            <a:off x="960000"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0" name="Google Shape;60;p13"/>
          <p:cNvSpPr txBox="1">
            <a:spLocks noGrp="1"/>
          </p:cNvSpPr>
          <p:nvPr>
            <p:ph type="subTitle" idx="1"/>
          </p:nvPr>
        </p:nvSpPr>
        <p:spPr>
          <a:xfrm>
            <a:off x="960000"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13"/>
          <p:cNvSpPr txBox="1">
            <a:spLocks noGrp="1"/>
          </p:cNvSpPr>
          <p:nvPr>
            <p:ph type="title" idx="2"/>
          </p:nvPr>
        </p:nvSpPr>
        <p:spPr>
          <a:xfrm>
            <a:off x="960000" y="4105469"/>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 name="Google Shape;62;p13"/>
          <p:cNvSpPr txBox="1">
            <a:spLocks noGrp="1"/>
          </p:cNvSpPr>
          <p:nvPr>
            <p:ph type="subTitle" idx="3"/>
          </p:nvPr>
        </p:nvSpPr>
        <p:spPr>
          <a:xfrm>
            <a:off x="960000" y="5073327"/>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4"/>
          </p:nvPr>
        </p:nvSpPr>
        <p:spPr>
          <a:xfrm>
            <a:off x="6428167"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4" name="Google Shape;64;p13"/>
          <p:cNvSpPr txBox="1">
            <a:spLocks noGrp="1"/>
          </p:cNvSpPr>
          <p:nvPr>
            <p:ph type="subTitle" idx="5"/>
          </p:nvPr>
        </p:nvSpPr>
        <p:spPr>
          <a:xfrm>
            <a:off x="6428167"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 name="Google Shape;65;p13"/>
          <p:cNvSpPr txBox="1">
            <a:spLocks noGrp="1"/>
          </p:cNvSpPr>
          <p:nvPr>
            <p:ph type="title" idx="6"/>
          </p:nvPr>
        </p:nvSpPr>
        <p:spPr>
          <a:xfrm>
            <a:off x="6428167" y="4105481"/>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6" name="Google Shape;66;p13"/>
          <p:cNvSpPr txBox="1">
            <a:spLocks noGrp="1"/>
          </p:cNvSpPr>
          <p:nvPr>
            <p:ph type="subTitle" idx="7"/>
          </p:nvPr>
        </p:nvSpPr>
        <p:spPr>
          <a:xfrm>
            <a:off x="6428167" y="50733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 name="Google Shape;67;p13"/>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93859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8"/>
        <p:cNvGrpSpPr/>
        <p:nvPr/>
      </p:nvGrpSpPr>
      <p:grpSpPr>
        <a:xfrm>
          <a:off x="0" y="0"/>
          <a:ext cx="0" cy="0"/>
          <a:chOff x="0" y="0"/>
          <a:chExt cx="0" cy="0"/>
        </a:xfrm>
      </p:grpSpPr>
      <p:grpSp>
        <p:nvGrpSpPr>
          <p:cNvPr id="69" name="Google Shape;69;p14"/>
          <p:cNvGrpSpPr/>
          <p:nvPr/>
        </p:nvGrpSpPr>
        <p:grpSpPr>
          <a:xfrm>
            <a:off x="1" y="713332"/>
            <a:ext cx="12192073" cy="6158429"/>
            <a:chOff x="0" y="534999"/>
            <a:chExt cx="9144055" cy="4618822"/>
          </a:xfrm>
        </p:grpSpPr>
        <p:sp>
          <p:nvSpPr>
            <p:cNvPr id="70" name="Google Shape;70;p14"/>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14"/>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14"/>
          <p:cNvSpPr txBox="1">
            <a:spLocks noGrp="1"/>
          </p:cNvSpPr>
          <p:nvPr>
            <p:ph type="title"/>
          </p:nvPr>
        </p:nvSpPr>
        <p:spPr>
          <a:xfrm>
            <a:off x="456433" y="3104633"/>
            <a:ext cx="7109600" cy="172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 name="Google Shape;73;p14"/>
          <p:cNvSpPr txBox="1">
            <a:spLocks noGrp="1"/>
          </p:cNvSpPr>
          <p:nvPr>
            <p:ph type="title" idx="2" hasCustomPrompt="1"/>
          </p:nvPr>
        </p:nvSpPr>
        <p:spPr>
          <a:xfrm>
            <a:off x="4776033" y="1612433"/>
            <a:ext cx="2790000" cy="13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 name="Google Shape;74;p14"/>
          <p:cNvSpPr txBox="1">
            <a:spLocks noGrp="1"/>
          </p:cNvSpPr>
          <p:nvPr>
            <p:ph type="subTitle" idx="1"/>
          </p:nvPr>
        </p:nvSpPr>
        <p:spPr>
          <a:xfrm>
            <a:off x="1501633" y="4974700"/>
            <a:ext cx="6064400" cy="423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93487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5"/>
        <p:cNvGrpSpPr/>
        <p:nvPr/>
      </p:nvGrpSpPr>
      <p:grpSpPr>
        <a:xfrm>
          <a:off x="0" y="0"/>
          <a:ext cx="0" cy="0"/>
          <a:chOff x="0" y="0"/>
          <a:chExt cx="0" cy="0"/>
        </a:xfrm>
      </p:grpSpPr>
      <p:grpSp>
        <p:nvGrpSpPr>
          <p:cNvPr id="76" name="Google Shape;76;p15"/>
          <p:cNvGrpSpPr/>
          <p:nvPr/>
        </p:nvGrpSpPr>
        <p:grpSpPr>
          <a:xfrm>
            <a:off x="1" y="713332"/>
            <a:ext cx="12192073" cy="6158429"/>
            <a:chOff x="0" y="534999"/>
            <a:chExt cx="9144055" cy="4618822"/>
          </a:xfrm>
        </p:grpSpPr>
        <p:sp>
          <p:nvSpPr>
            <p:cNvPr id="77" name="Google Shape;77;p15"/>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5"/>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15"/>
          <p:cNvSpPr txBox="1">
            <a:spLocks noGrp="1"/>
          </p:cNvSpPr>
          <p:nvPr>
            <p:ph type="title"/>
          </p:nvPr>
        </p:nvSpPr>
        <p:spPr>
          <a:xfrm>
            <a:off x="3053400" y="3660917"/>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0" name="Google Shape;80;p15"/>
          <p:cNvSpPr txBox="1">
            <a:spLocks noGrp="1"/>
          </p:cNvSpPr>
          <p:nvPr>
            <p:ph type="subTitle" idx="1"/>
          </p:nvPr>
        </p:nvSpPr>
        <p:spPr>
          <a:xfrm>
            <a:off x="2409400" y="1683467"/>
            <a:ext cx="7373200" cy="20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40465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1"/>
        <p:cNvGrpSpPr/>
        <p:nvPr/>
      </p:nvGrpSpPr>
      <p:grpSpPr>
        <a:xfrm>
          <a:off x="0" y="0"/>
          <a:ext cx="0" cy="0"/>
          <a:chOff x="0" y="0"/>
          <a:chExt cx="0" cy="0"/>
        </a:xfrm>
      </p:grpSpPr>
      <p:sp>
        <p:nvSpPr>
          <p:cNvPr id="82" name="Google Shape;82;p1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6"/>
          <p:cNvSpPr txBox="1">
            <a:spLocks noGrp="1"/>
          </p:cNvSpPr>
          <p:nvPr>
            <p:ph type="subTitle" idx="1"/>
          </p:nvPr>
        </p:nvSpPr>
        <p:spPr>
          <a:xfrm>
            <a:off x="953467" y="3486600"/>
            <a:ext cx="3876800" cy="1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6"/>
          <p:cNvSpPr txBox="1">
            <a:spLocks noGrp="1"/>
          </p:cNvSpPr>
          <p:nvPr>
            <p:ph type="title"/>
          </p:nvPr>
        </p:nvSpPr>
        <p:spPr>
          <a:xfrm>
            <a:off x="953467" y="2260067"/>
            <a:ext cx="3062800" cy="1070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11406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5"/>
        <p:cNvGrpSpPr/>
        <p:nvPr/>
      </p:nvGrpSpPr>
      <p:grpSpPr>
        <a:xfrm>
          <a:off x="0" y="0"/>
          <a:ext cx="0" cy="0"/>
          <a:chOff x="0" y="0"/>
          <a:chExt cx="0" cy="0"/>
        </a:xfrm>
      </p:grpSpPr>
      <p:sp>
        <p:nvSpPr>
          <p:cNvPr id="86" name="Google Shape;86;p1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7"/>
          <p:cNvSpPr txBox="1">
            <a:spLocks noGrp="1"/>
          </p:cNvSpPr>
          <p:nvPr>
            <p:ph type="subTitle" idx="1"/>
          </p:nvPr>
        </p:nvSpPr>
        <p:spPr>
          <a:xfrm>
            <a:off x="7371067" y="3486600"/>
            <a:ext cx="3876800" cy="18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7"/>
          <p:cNvSpPr txBox="1">
            <a:spLocks noGrp="1"/>
          </p:cNvSpPr>
          <p:nvPr>
            <p:ph type="title"/>
          </p:nvPr>
        </p:nvSpPr>
        <p:spPr>
          <a:xfrm>
            <a:off x="8920333" y="2260067"/>
            <a:ext cx="2327600" cy="107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5992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9"/>
        <p:cNvGrpSpPr/>
        <p:nvPr/>
      </p:nvGrpSpPr>
      <p:grpSpPr>
        <a:xfrm>
          <a:off x="0" y="0"/>
          <a:ext cx="0" cy="0"/>
          <a:chOff x="0" y="0"/>
          <a:chExt cx="0" cy="0"/>
        </a:xfrm>
      </p:grpSpPr>
      <p:sp>
        <p:nvSpPr>
          <p:cNvPr id="90" name="Google Shape;90;p18"/>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8"/>
          <p:cNvSpPr txBox="1">
            <a:spLocks noGrp="1"/>
          </p:cNvSpPr>
          <p:nvPr>
            <p:ph type="subTitle" idx="1"/>
          </p:nvPr>
        </p:nvSpPr>
        <p:spPr>
          <a:xfrm>
            <a:off x="960000" y="1543467"/>
            <a:ext cx="9755600" cy="146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92" name="Google Shape;92;p18"/>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848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1265200" y="5318700"/>
            <a:ext cx="7586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
        <p:nvSpPr>
          <p:cNvPr id="1126" name="Google Shape;1126;p10"/>
          <p:cNvSpPr/>
          <p:nvPr/>
        </p:nvSpPr>
        <p:spPr>
          <a:xfrm flipH="1">
            <a:off x="9491433" y="4343394"/>
            <a:ext cx="1408447" cy="1398125"/>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0"/>
          <p:cNvSpPr/>
          <p:nvPr/>
        </p:nvSpPr>
        <p:spPr>
          <a:xfrm flipH="1">
            <a:off x="11490064" y="4708934"/>
            <a:ext cx="508240" cy="504348"/>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0"/>
          <p:cNvSpPr/>
          <p:nvPr/>
        </p:nvSpPr>
        <p:spPr>
          <a:xfrm flipH="1">
            <a:off x="233286" y="1861291"/>
            <a:ext cx="200559" cy="199565"/>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0"/>
          <p:cNvSpPr/>
          <p:nvPr/>
        </p:nvSpPr>
        <p:spPr>
          <a:xfrm flipH="1">
            <a:off x="8695124" y="6564977"/>
            <a:ext cx="100323" cy="99804"/>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0"/>
          <p:cNvSpPr/>
          <p:nvPr/>
        </p:nvSpPr>
        <p:spPr>
          <a:xfrm flipH="1">
            <a:off x="10193440" y="226391"/>
            <a:ext cx="100323" cy="99804"/>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0"/>
          <p:cNvSpPr/>
          <p:nvPr/>
        </p:nvSpPr>
        <p:spPr>
          <a:xfrm flipH="1">
            <a:off x="1601348" y="6565219"/>
            <a:ext cx="100323" cy="99287"/>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0"/>
          <p:cNvSpPr/>
          <p:nvPr/>
        </p:nvSpPr>
        <p:spPr>
          <a:xfrm flipH="1">
            <a:off x="8298136" y="4911233"/>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0"/>
          <p:cNvSpPr/>
          <p:nvPr/>
        </p:nvSpPr>
        <p:spPr>
          <a:xfrm flipH="1">
            <a:off x="2003597" y="465837"/>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0"/>
          <p:cNvSpPr/>
          <p:nvPr/>
        </p:nvSpPr>
        <p:spPr>
          <a:xfrm flipH="1">
            <a:off x="242344" y="1088861"/>
            <a:ext cx="100323" cy="99287"/>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0"/>
          <p:cNvSpPr/>
          <p:nvPr/>
        </p:nvSpPr>
        <p:spPr>
          <a:xfrm flipH="1">
            <a:off x="11816191" y="1861565"/>
            <a:ext cx="200559" cy="199048"/>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0"/>
          <p:cNvSpPr/>
          <p:nvPr/>
        </p:nvSpPr>
        <p:spPr>
          <a:xfrm flipH="1">
            <a:off x="11490068" y="6228011"/>
            <a:ext cx="165621" cy="164584"/>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0"/>
          <p:cNvSpPr/>
          <p:nvPr/>
        </p:nvSpPr>
        <p:spPr>
          <a:xfrm flipH="1">
            <a:off x="12016768" y="128251"/>
            <a:ext cx="165577" cy="164584"/>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10"/>
          <p:cNvGrpSpPr/>
          <p:nvPr/>
        </p:nvGrpSpPr>
        <p:grpSpPr>
          <a:xfrm rot="-5400000" flipH="1">
            <a:off x="-212624" y="5535913"/>
            <a:ext cx="1545176" cy="111996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10"/>
          <p:cNvSpPr/>
          <p:nvPr/>
        </p:nvSpPr>
        <p:spPr>
          <a:xfrm flipH="1">
            <a:off x="361738" y="4628836"/>
            <a:ext cx="311292" cy="308925"/>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0"/>
          <p:cNvGrpSpPr/>
          <p:nvPr/>
        </p:nvGrpSpPr>
        <p:grpSpPr>
          <a:xfrm flipH="1">
            <a:off x="7940281" y="8614"/>
            <a:ext cx="1936491" cy="758573"/>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0680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3"/>
        <p:cNvGrpSpPr/>
        <p:nvPr/>
      </p:nvGrpSpPr>
      <p:grpSpPr>
        <a:xfrm>
          <a:off x="0" y="0"/>
          <a:ext cx="0" cy="0"/>
          <a:chOff x="0" y="0"/>
          <a:chExt cx="0" cy="0"/>
        </a:xfrm>
      </p:grpSpPr>
      <p:sp>
        <p:nvSpPr>
          <p:cNvPr id="94" name="Google Shape;94;p1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9"/>
          <p:cNvSpPr txBox="1">
            <a:spLocks noGrp="1"/>
          </p:cNvSpPr>
          <p:nvPr>
            <p:ph type="subTitle" idx="1"/>
          </p:nvPr>
        </p:nvSpPr>
        <p:spPr>
          <a:xfrm>
            <a:off x="1721033"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6" name="Google Shape;96;p19"/>
          <p:cNvSpPr txBox="1">
            <a:spLocks noGrp="1"/>
          </p:cNvSpPr>
          <p:nvPr>
            <p:ph type="subTitle" idx="2"/>
          </p:nvPr>
        </p:nvSpPr>
        <p:spPr>
          <a:xfrm>
            <a:off x="6594200"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7" name="Google Shape;97;p19"/>
          <p:cNvSpPr txBox="1">
            <a:spLocks noGrp="1"/>
          </p:cNvSpPr>
          <p:nvPr>
            <p:ph type="subTitle" idx="3"/>
          </p:nvPr>
        </p:nvSpPr>
        <p:spPr>
          <a:xfrm>
            <a:off x="1721017"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 name="Google Shape;98;p19"/>
          <p:cNvSpPr txBox="1">
            <a:spLocks noGrp="1"/>
          </p:cNvSpPr>
          <p:nvPr>
            <p:ph type="subTitle" idx="4"/>
          </p:nvPr>
        </p:nvSpPr>
        <p:spPr>
          <a:xfrm>
            <a:off x="6594184"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9"/>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63822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9"/>
        <p:cNvGrpSpPr/>
        <p:nvPr/>
      </p:nvGrpSpPr>
      <p:grpSpPr>
        <a:xfrm>
          <a:off x="0" y="0"/>
          <a:ext cx="0" cy="0"/>
          <a:chOff x="0" y="0"/>
          <a:chExt cx="0" cy="0"/>
        </a:xfrm>
      </p:grpSpPr>
      <p:sp>
        <p:nvSpPr>
          <p:cNvPr id="110" name="Google Shape;110;p21"/>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1"/>
          <p:cNvSpPr txBox="1">
            <a:spLocks noGrp="1"/>
          </p:cNvSpPr>
          <p:nvPr>
            <p:ph type="title"/>
          </p:nvPr>
        </p:nvSpPr>
        <p:spPr>
          <a:xfrm>
            <a:off x="9600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2" name="Google Shape;112;p21"/>
          <p:cNvSpPr txBox="1">
            <a:spLocks noGrp="1"/>
          </p:cNvSpPr>
          <p:nvPr>
            <p:ph type="subTitle" idx="1"/>
          </p:nvPr>
        </p:nvSpPr>
        <p:spPr>
          <a:xfrm>
            <a:off x="9600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1"/>
          <p:cNvSpPr txBox="1">
            <a:spLocks noGrp="1"/>
          </p:cNvSpPr>
          <p:nvPr>
            <p:ph type="title" idx="2"/>
          </p:nvPr>
        </p:nvSpPr>
        <p:spPr>
          <a:xfrm>
            <a:off x="45384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4" name="Google Shape;114;p21"/>
          <p:cNvSpPr txBox="1">
            <a:spLocks noGrp="1"/>
          </p:cNvSpPr>
          <p:nvPr>
            <p:ph type="subTitle" idx="3"/>
          </p:nvPr>
        </p:nvSpPr>
        <p:spPr>
          <a:xfrm>
            <a:off x="45384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21"/>
          <p:cNvSpPr txBox="1">
            <a:spLocks noGrp="1"/>
          </p:cNvSpPr>
          <p:nvPr>
            <p:ph type="title" idx="4"/>
          </p:nvPr>
        </p:nvSpPr>
        <p:spPr>
          <a:xfrm>
            <a:off x="81168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6" name="Google Shape;116;p21"/>
          <p:cNvSpPr txBox="1">
            <a:spLocks noGrp="1"/>
          </p:cNvSpPr>
          <p:nvPr>
            <p:ph type="subTitle" idx="5"/>
          </p:nvPr>
        </p:nvSpPr>
        <p:spPr>
          <a:xfrm>
            <a:off x="81168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21"/>
          <p:cNvSpPr txBox="1">
            <a:spLocks noGrp="1"/>
          </p:cNvSpPr>
          <p:nvPr>
            <p:ph type="title" idx="6"/>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5084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8"/>
        <p:cNvGrpSpPr/>
        <p:nvPr/>
      </p:nvGrpSpPr>
      <p:grpSpPr>
        <a:xfrm>
          <a:off x="0" y="0"/>
          <a:ext cx="0" cy="0"/>
          <a:chOff x="0" y="0"/>
          <a:chExt cx="0" cy="0"/>
        </a:xfrm>
      </p:grpSpPr>
      <p:sp>
        <p:nvSpPr>
          <p:cNvPr id="119" name="Google Shape;119;p2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2"/>
          <p:cNvSpPr txBox="1">
            <a:spLocks noGrp="1"/>
          </p:cNvSpPr>
          <p:nvPr>
            <p:ph type="title"/>
          </p:nvPr>
        </p:nvSpPr>
        <p:spPr>
          <a:xfrm>
            <a:off x="1705900"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1" name="Google Shape;121;p22"/>
          <p:cNvSpPr txBox="1">
            <a:spLocks noGrp="1"/>
          </p:cNvSpPr>
          <p:nvPr>
            <p:ph type="subTitle" idx="1"/>
          </p:nvPr>
        </p:nvSpPr>
        <p:spPr>
          <a:xfrm>
            <a:off x="1705884"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title" idx="2"/>
          </p:nvPr>
        </p:nvSpPr>
        <p:spPr>
          <a:xfrm>
            <a:off x="6886216"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3" name="Google Shape;123;p22"/>
          <p:cNvSpPr txBox="1">
            <a:spLocks noGrp="1"/>
          </p:cNvSpPr>
          <p:nvPr>
            <p:ph type="subTitle" idx="3"/>
          </p:nvPr>
        </p:nvSpPr>
        <p:spPr>
          <a:xfrm>
            <a:off x="6886212"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2"/>
          <p:cNvSpPr txBox="1">
            <a:spLocks noGrp="1"/>
          </p:cNvSpPr>
          <p:nvPr>
            <p:ph type="title" idx="4"/>
          </p:nvPr>
        </p:nvSpPr>
        <p:spPr>
          <a:xfrm>
            <a:off x="1705900"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5" name="Google Shape;125;p22"/>
          <p:cNvSpPr txBox="1">
            <a:spLocks noGrp="1"/>
          </p:cNvSpPr>
          <p:nvPr>
            <p:ph type="subTitle" idx="5"/>
          </p:nvPr>
        </p:nvSpPr>
        <p:spPr>
          <a:xfrm>
            <a:off x="1705884"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22"/>
          <p:cNvSpPr txBox="1">
            <a:spLocks noGrp="1"/>
          </p:cNvSpPr>
          <p:nvPr>
            <p:ph type="title" idx="6"/>
          </p:nvPr>
        </p:nvSpPr>
        <p:spPr>
          <a:xfrm>
            <a:off x="6886216"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 name="Google Shape;127;p22"/>
          <p:cNvSpPr txBox="1">
            <a:spLocks noGrp="1"/>
          </p:cNvSpPr>
          <p:nvPr>
            <p:ph type="subTitle" idx="7"/>
          </p:nvPr>
        </p:nvSpPr>
        <p:spPr>
          <a:xfrm>
            <a:off x="6886212"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22"/>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3546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9"/>
        <p:cNvGrpSpPr/>
        <p:nvPr/>
      </p:nvGrpSpPr>
      <p:grpSpPr>
        <a:xfrm>
          <a:off x="0" y="0"/>
          <a:ext cx="0" cy="0"/>
          <a:chOff x="0" y="0"/>
          <a:chExt cx="0" cy="0"/>
        </a:xfrm>
      </p:grpSpPr>
      <p:sp>
        <p:nvSpPr>
          <p:cNvPr id="131" name="Google Shape;131;p23"/>
          <p:cNvSpPr txBox="1">
            <a:spLocks noGrp="1"/>
          </p:cNvSpPr>
          <p:nvPr>
            <p:ph type="title"/>
          </p:nvPr>
        </p:nvSpPr>
        <p:spPr>
          <a:xfrm>
            <a:off x="96000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2" name="Google Shape;132;p23"/>
          <p:cNvSpPr txBox="1">
            <a:spLocks noGrp="1"/>
          </p:cNvSpPr>
          <p:nvPr>
            <p:ph type="subTitle" idx="1"/>
          </p:nvPr>
        </p:nvSpPr>
        <p:spPr>
          <a:xfrm>
            <a:off x="96000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3"/>
          <p:cNvSpPr txBox="1">
            <a:spLocks noGrp="1"/>
          </p:cNvSpPr>
          <p:nvPr>
            <p:ph type="title" idx="2"/>
          </p:nvPr>
        </p:nvSpPr>
        <p:spPr>
          <a:xfrm>
            <a:off x="4559025"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3"/>
          <p:cNvSpPr txBox="1">
            <a:spLocks noGrp="1"/>
          </p:cNvSpPr>
          <p:nvPr>
            <p:ph type="subTitle" idx="3"/>
          </p:nvPr>
        </p:nvSpPr>
        <p:spPr>
          <a:xfrm>
            <a:off x="4559025"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3"/>
          <p:cNvSpPr txBox="1">
            <a:spLocks noGrp="1"/>
          </p:cNvSpPr>
          <p:nvPr>
            <p:ph type="title" idx="4"/>
          </p:nvPr>
        </p:nvSpPr>
        <p:spPr>
          <a:xfrm>
            <a:off x="96000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3"/>
          <p:cNvSpPr txBox="1">
            <a:spLocks noGrp="1"/>
          </p:cNvSpPr>
          <p:nvPr>
            <p:ph type="subTitle" idx="5"/>
          </p:nvPr>
        </p:nvSpPr>
        <p:spPr>
          <a:xfrm>
            <a:off x="96000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title" idx="6"/>
          </p:nvPr>
        </p:nvSpPr>
        <p:spPr>
          <a:xfrm>
            <a:off x="4559025"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3"/>
          <p:cNvSpPr txBox="1">
            <a:spLocks noGrp="1"/>
          </p:cNvSpPr>
          <p:nvPr>
            <p:ph type="subTitle" idx="7"/>
          </p:nvPr>
        </p:nvSpPr>
        <p:spPr>
          <a:xfrm>
            <a:off x="4559025"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3"/>
          <p:cNvSpPr txBox="1">
            <a:spLocks noGrp="1"/>
          </p:cNvSpPr>
          <p:nvPr>
            <p:ph type="title" idx="8"/>
          </p:nvPr>
        </p:nvSpPr>
        <p:spPr>
          <a:xfrm>
            <a:off x="815806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3"/>
          <p:cNvSpPr txBox="1">
            <a:spLocks noGrp="1"/>
          </p:cNvSpPr>
          <p:nvPr>
            <p:ph type="subTitle" idx="9"/>
          </p:nvPr>
        </p:nvSpPr>
        <p:spPr>
          <a:xfrm>
            <a:off x="815806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3"/>
          <p:cNvSpPr txBox="1">
            <a:spLocks noGrp="1"/>
          </p:cNvSpPr>
          <p:nvPr>
            <p:ph type="title" idx="13"/>
          </p:nvPr>
        </p:nvSpPr>
        <p:spPr>
          <a:xfrm>
            <a:off x="815806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3"/>
          <p:cNvSpPr txBox="1">
            <a:spLocks noGrp="1"/>
          </p:cNvSpPr>
          <p:nvPr>
            <p:ph type="subTitle" idx="14"/>
          </p:nvPr>
        </p:nvSpPr>
        <p:spPr>
          <a:xfrm>
            <a:off x="815806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3"/>
          <p:cNvSpPr txBox="1">
            <a:spLocks noGrp="1"/>
          </p:cNvSpPr>
          <p:nvPr>
            <p:ph type="title" idx="15"/>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54736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0"/>
        <p:cNvGrpSpPr/>
        <p:nvPr/>
      </p:nvGrpSpPr>
      <p:grpSpPr>
        <a:xfrm>
          <a:off x="0" y="0"/>
          <a:ext cx="0" cy="0"/>
          <a:chOff x="0" y="0"/>
          <a:chExt cx="0" cy="0"/>
        </a:xfrm>
      </p:grpSpPr>
      <p:sp>
        <p:nvSpPr>
          <p:cNvPr id="151" name="Google Shape;151;p25"/>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5"/>
          <p:cNvSpPr txBox="1">
            <a:spLocks noGrp="1"/>
          </p:cNvSpPr>
          <p:nvPr>
            <p:ph type="title" hasCustomPrompt="1"/>
          </p:nvPr>
        </p:nvSpPr>
        <p:spPr>
          <a:xfrm>
            <a:off x="1712000" y="1313833"/>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3" name="Google Shape;153;p25"/>
          <p:cNvSpPr txBox="1">
            <a:spLocks noGrp="1"/>
          </p:cNvSpPr>
          <p:nvPr>
            <p:ph type="subTitle" idx="1"/>
          </p:nvPr>
        </p:nvSpPr>
        <p:spPr>
          <a:xfrm>
            <a:off x="1712000" y="2418233"/>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5"/>
          <p:cNvSpPr txBox="1">
            <a:spLocks noGrp="1"/>
          </p:cNvSpPr>
          <p:nvPr>
            <p:ph type="title" idx="2" hasCustomPrompt="1"/>
          </p:nvPr>
        </p:nvSpPr>
        <p:spPr>
          <a:xfrm>
            <a:off x="1712000" y="38461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 name="Google Shape;155;p25"/>
          <p:cNvSpPr txBox="1">
            <a:spLocks noGrp="1"/>
          </p:cNvSpPr>
          <p:nvPr>
            <p:ph type="subTitle" idx="3"/>
          </p:nvPr>
        </p:nvSpPr>
        <p:spPr>
          <a:xfrm>
            <a:off x="1712000" y="4950551"/>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21059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
        <p:cNvGrpSpPr/>
        <p:nvPr/>
      </p:nvGrpSpPr>
      <p:grpSpPr>
        <a:xfrm>
          <a:off x="0" y="0"/>
          <a:ext cx="0" cy="0"/>
          <a:chOff x="0" y="0"/>
          <a:chExt cx="0" cy="0"/>
        </a:xfrm>
      </p:grpSpPr>
      <p:grpSp>
        <p:nvGrpSpPr>
          <p:cNvPr id="157" name="Google Shape;157;p26"/>
          <p:cNvGrpSpPr/>
          <p:nvPr/>
        </p:nvGrpSpPr>
        <p:grpSpPr>
          <a:xfrm>
            <a:off x="1" y="713332"/>
            <a:ext cx="12192073" cy="6158429"/>
            <a:chOff x="0" y="534999"/>
            <a:chExt cx="9144055" cy="4618822"/>
          </a:xfrm>
        </p:grpSpPr>
        <p:sp>
          <p:nvSpPr>
            <p:cNvPr id="158" name="Google Shape;158;p26"/>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6"/>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 name="Google Shape;160;p26"/>
          <p:cNvSpPr txBox="1">
            <a:spLocks noGrp="1"/>
          </p:cNvSpPr>
          <p:nvPr>
            <p:ph type="ctrTitle"/>
          </p:nvPr>
        </p:nvSpPr>
        <p:spPr>
          <a:xfrm>
            <a:off x="3239933" y="677057"/>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1" name="Google Shape;161;p26"/>
          <p:cNvSpPr txBox="1">
            <a:spLocks noGrp="1"/>
          </p:cNvSpPr>
          <p:nvPr>
            <p:ph type="subTitle" idx="1"/>
          </p:nvPr>
        </p:nvSpPr>
        <p:spPr>
          <a:xfrm>
            <a:off x="3233333" y="2007457"/>
            <a:ext cx="5725200" cy="18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2" name="Google Shape;162;p26"/>
          <p:cNvSpPr txBox="1">
            <a:spLocks noGrp="1"/>
          </p:cNvSpPr>
          <p:nvPr>
            <p:ph type="subTitle" idx="2"/>
          </p:nvPr>
        </p:nvSpPr>
        <p:spPr>
          <a:xfrm>
            <a:off x="3233333" y="4955900"/>
            <a:ext cx="5725200" cy="5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3" name="Google Shape;163;p26"/>
          <p:cNvSpPr txBox="1"/>
          <p:nvPr/>
        </p:nvSpPr>
        <p:spPr>
          <a:xfrm>
            <a:off x="953467" y="5566467"/>
            <a:ext cx="10285200" cy="578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b="1" dirty="0">
                <a:solidFill>
                  <a:schemeClr val="dk1"/>
                </a:solidFill>
                <a:latin typeface="Bellota"/>
                <a:ea typeface="Bellota"/>
                <a:cs typeface="Bellota"/>
                <a:sym typeface="Bellota"/>
              </a:rPr>
              <a:t>CREDITS:</a:t>
            </a:r>
            <a:r>
              <a:rPr lang="en" sz="1333" dirty="0">
                <a:solidFill>
                  <a:schemeClr val="dk1"/>
                </a:solidFill>
                <a:latin typeface="Bellota"/>
                <a:ea typeface="Bellota"/>
                <a:cs typeface="Bellota"/>
                <a:sym typeface="Bellota"/>
              </a:rPr>
              <a:t> This presentation template was created by </a:t>
            </a:r>
            <a:r>
              <a:rPr lang="en-US" sz="1333" b="1" dirty="0" err="1">
                <a:solidFill>
                  <a:schemeClr val="dk1"/>
                </a:solidFill>
                <a:uFill>
                  <a:noFill/>
                </a:uFill>
                <a:latin typeface="Bellota"/>
                <a:ea typeface="Bellota"/>
                <a:cs typeface="Bellota"/>
                <a:sym typeface="Bellota"/>
                <a:hlinkClick r:id="rId2">
                  <a:extLst>
                    <a:ext uri="{A12FA001-AC4F-418D-AE19-62706E023703}">
                      <ahyp:hlinkClr xmlns:ahyp="http://schemas.microsoft.com/office/drawing/2018/hyperlinkcolor" xmlns="" val="tx"/>
                    </a:ext>
                  </a:extLst>
                </a:hlinkClick>
              </a:rPr>
              <a:t>homeppt</a:t>
            </a:r>
            <a:r>
              <a:rPr lang="en" sz="1333" dirty="0">
                <a:solidFill>
                  <a:schemeClr val="dk1"/>
                </a:solidFill>
                <a:latin typeface="Bellota"/>
                <a:ea typeface="Bellota"/>
                <a:cs typeface="Bellota"/>
                <a:sym typeface="Bellota"/>
              </a:rPr>
              <a:t>, including icons by </a:t>
            </a:r>
            <a:r>
              <a:rPr lang="en" sz="1333" b="1" dirty="0">
                <a:solidFill>
                  <a:schemeClr val="dk1"/>
                </a:solidFill>
                <a:uFill>
                  <a:noFill/>
                </a:uFill>
                <a:latin typeface="Bellota"/>
                <a:ea typeface="Bellota"/>
                <a:cs typeface="Bellota"/>
                <a:sym typeface="Bellota"/>
                <a:hlinkClick r:id="rId3">
                  <a:extLst>
                    <a:ext uri="{A12FA001-AC4F-418D-AE19-62706E023703}">
                      <ahyp:hlinkClr xmlns:ahyp="http://schemas.microsoft.com/office/drawing/2018/hyperlinkcolor" xmlns="" val="tx"/>
                    </a:ext>
                  </a:extLst>
                </a:hlinkClick>
              </a:rPr>
              <a:t>Flaticon</a:t>
            </a:r>
            <a:r>
              <a:rPr lang="en" sz="1333" dirty="0">
                <a:solidFill>
                  <a:schemeClr val="dk1"/>
                </a:solidFill>
                <a:latin typeface="Bellota"/>
                <a:ea typeface="Bellota"/>
                <a:cs typeface="Bellota"/>
                <a:sym typeface="Bellota"/>
              </a:rPr>
              <a:t> and infographics &amp; images by </a:t>
            </a:r>
            <a:r>
              <a:rPr lang="en" sz="1333" b="1" dirty="0">
                <a:solidFill>
                  <a:schemeClr val="dk1"/>
                </a:solidFill>
                <a:uFill>
                  <a:noFill/>
                </a:uFill>
                <a:latin typeface="Bellota"/>
                <a:ea typeface="Bellota"/>
                <a:cs typeface="Bellota"/>
                <a:sym typeface="Bellota"/>
                <a:hlinkClick r:id="rId4">
                  <a:extLst>
                    <a:ext uri="{A12FA001-AC4F-418D-AE19-62706E023703}">
                      <ahyp:hlinkClr xmlns:ahyp="http://schemas.microsoft.com/office/drawing/2018/hyperlinkcolor" xmlns="" val="tx"/>
                    </a:ext>
                  </a:extLst>
                </a:hlinkClick>
              </a:rPr>
              <a:t>Freepik</a:t>
            </a:r>
            <a:endParaRPr sz="1333" b="1" dirty="0">
              <a:solidFill>
                <a:schemeClr val="dk1"/>
              </a:solidFill>
              <a:highlight>
                <a:srgbClr val="DFDEFC"/>
              </a:highlight>
              <a:latin typeface="Bellota"/>
              <a:ea typeface="Bellota"/>
              <a:cs typeface="Bellota"/>
              <a:sym typeface="Bellota"/>
            </a:endParaRPr>
          </a:p>
        </p:txBody>
      </p:sp>
    </p:spTree>
    <p:extLst>
      <p:ext uri="{BB962C8B-B14F-4D97-AF65-F5344CB8AC3E}">
        <p14:creationId xmlns:p14="http://schemas.microsoft.com/office/powerpoint/2010/main" val="2945470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
        <p:cNvGrpSpPr/>
        <p:nvPr/>
      </p:nvGrpSpPr>
      <p:grpSpPr>
        <a:xfrm>
          <a:off x="0" y="0"/>
          <a:ext cx="0" cy="0"/>
          <a:chOff x="0" y="0"/>
          <a:chExt cx="0" cy="0"/>
        </a:xfrm>
      </p:grpSpPr>
      <p:sp>
        <p:nvSpPr>
          <p:cNvPr id="165" name="Google Shape;165;p2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0781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0"/>
        <p:cNvGrpSpPr/>
        <p:nvPr/>
      </p:nvGrpSpPr>
      <p:grpSpPr>
        <a:xfrm>
          <a:off x="0" y="0"/>
          <a:ext cx="0" cy="0"/>
          <a:chOff x="0" y="0"/>
          <a:chExt cx="0" cy="0"/>
        </a:xfrm>
      </p:grpSpPr>
      <p:grpSp>
        <p:nvGrpSpPr>
          <p:cNvPr id="231" name="Google Shape;231;p5"/>
          <p:cNvGrpSpPr/>
          <p:nvPr/>
        </p:nvGrpSpPr>
        <p:grpSpPr>
          <a:xfrm>
            <a:off x="-4400" y="0"/>
            <a:ext cx="12200800" cy="6858000"/>
            <a:chOff x="-4931112" y="0"/>
            <a:chExt cx="9150600" cy="5143500"/>
          </a:xfrm>
        </p:grpSpPr>
        <p:grpSp>
          <p:nvGrpSpPr>
            <p:cNvPr id="232" name="Google Shape;232;p5"/>
            <p:cNvGrpSpPr/>
            <p:nvPr/>
          </p:nvGrpSpPr>
          <p:grpSpPr>
            <a:xfrm>
              <a:off x="-4931037" y="0"/>
              <a:ext cx="9150450" cy="5143500"/>
              <a:chOff x="-9867725" y="0"/>
              <a:chExt cx="9150450" cy="5143500"/>
            </a:xfrm>
          </p:grpSpPr>
          <p:cxnSp>
            <p:nvCxnSpPr>
              <p:cNvPr id="233" name="Google Shape;233;p5"/>
              <p:cNvCxnSpPr/>
              <p:nvPr/>
            </p:nvCxnSpPr>
            <p:spPr>
              <a:xfrm>
                <a:off x="-964454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4" name="Google Shape;234;p5"/>
              <p:cNvCxnSpPr/>
              <p:nvPr/>
            </p:nvCxnSpPr>
            <p:spPr>
              <a:xfrm>
                <a:off x="-942136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5" name="Google Shape;235;p5"/>
              <p:cNvCxnSpPr/>
              <p:nvPr/>
            </p:nvCxnSpPr>
            <p:spPr>
              <a:xfrm>
                <a:off x="-919818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6" name="Google Shape;236;p5"/>
              <p:cNvCxnSpPr/>
              <p:nvPr/>
            </p:nvCxnSpPr>
            <p:spPr>
              <a:xfrm>
                <a:off x="-897499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7" name="Google Shape;237;p5"/>
              <p:cNvCxnSpPr/>
              <p:nvPr/>
            </p:nvCxnSpPr>
            <p:spPr>
              <a:xfrm>
                <a:off x="-875181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8" name="Google Shape;238;p5"/>
              <p:cNvCxnSpPr/>
              <p:nvPr/>
            </p:nvCxnSpPr>
            <p:spPr>
              <a:xfrm>
                <a:off x="-852863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9" name="Google Shape;239;p5"/>
              <p:cNvCxnSpPr/>
              <p:nvPr/>
            </p:nvCxnSpPr>
            <p:spPr>
              <a:xfrm>
                <a:off x="-830545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0" name="Google Shape;240;p5"/>
              <p:cNvCxnSpPr/>
              <p:nvPr/>
            </p:nvCxnSpPr>
            <p:spPr>
              <a:xfrm>
                <a:off x="-808227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1" name="Google Shape;241;p5"/>
              <p:cNvCxnSpPr/>
              <p:nvPr/>
            </p:nvCxnSpPr>
            <p:spPr>
              <a:xfrm>
                <a:off x="-785909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2" name="Google Shape;242;p5"/>
              <p:cNvCxnSpPr/>
              <p:nvPr/>
            </p:nvCxnSpPr>
            <p:spPr>
              <a:xfrm>
                <a:off x="-763590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3" name="Google Shape;243;p5"/>
              <p:cNvCxnSpPr/>
              <p:nvPr/>
            </p:nvCxnSpPr>
            <p:spPr>
              <a:xfrm>
                <a:off x="-741272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4" name="Google Shape;244;p5"/>
              <p:cNvCxnSpPr/>
              <p:nvPr/>
            </p:nvCxnSpPr>
            <p:spPr>
              <a:xfrm>
                <a:off x="-718954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5" name="Google Shape;245;p5"/>
              <p:cNvCxnSpPr/>
              <p:nvPr/>
            </p:nvCxnSpPr>
            <p:spPr>
              <a:xfrm>
                <a:off x="-696636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6" name="Google Shape;246;p5"/>
              <p:cNvCxnSpPr/>
              <p:nvPr/>
            </p:nvCxnSpPr>
            <p:spPr>
              <a:xfrm>
                <a:off x="-674318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7" name="Google Shape;247;p5"/>
              <p:cNvCxnSpPr/>
              <p:nvPr/>
            </p:nvCxnSpPr>
            <p:spPr>
              <a:xfrm>
                <a:off x="-651999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8" name="Google Shape;248;p5"/>
              <p:cNvCxnSpPr/>
              <p:nvPr/>
            </p:nvCxnSpPr>
            <p:spPr>
              <a:xfrm>
                <a:off x="-629681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9" name="Google Shape;249;p5"/>
              <p:cNvCxnSpPr/>
              <p:nvPr/>
            </p:nvCxnSpPr>
            <p:spPr>
              <a:xfrm>
                <a:off x="-607363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0" name="Google Shape;250;p5"/>
              <p:cNvCxnSpPr/>
              <p:nvPr/>
            </p:nvCxnSpPr>
            <p:spPr>
              <a:xfrm>
                <a:off x="-585045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1" name="Google Shape;251;p5"/>
              <p:cNvCxnSpPr/>
              <p:nvPr/>
            </p:nvCxnSpPr>
            <p:spPr>
              <a:xfrm>
                <a:off x="-562727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2" name="Google Shape;252;p5"/>
              <p:cNvCxnSpPr/>
              <p:nvPr/>
            </p:nvCxnSpPr>
            <p:spPr>
              <a:xfrm>
                <a:off x="-540409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3" name="Google Shape;253;p5"/>
              <p:cNvCxnSpPr/>
              <p:nvPr/>
            </p:nvCxnSpPr>
            <p:spPr>
              <a:xfrm>
                <a:off x="-518090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4" name="Google Shape;254;p5"/>
              <p:cNvCxnSpPr/>
              <p:nvPr/>
            </p:nvCxnSpPr>
            <p:spPr>
              <a:xfrm>
                <a:off x="-495772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5" name="Google Shape;255;p5"/>
              <p:cNvCxnSpPr/>
              <p:nvPr/>
            </p:nvCxnSpPr>
            <p:spPr>
              <a:xfrm>
                <a:off x="-473454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6" name="Google Shape;256;p5"/>
              <p:cNvCxnSpPr/>
              <p:nvPr/>
            </p:nvCxnSpPr>
            <p:spPr>
              <a:xfrm>
                <a:off x="-451136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7" name="Google Shape;257;p5"/>
              <p:cNvCxnSpPr/>
              <p:nvPr/>
            </p:nvCxnSpPr>
            <p:spPr>
              <a:xfrm>
                <a:off x="-428818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8" name="Google Shape;258;p5"/>
              <p:cNvCxnSpPr/>
              <p:nvPr/>
            </p:nvCxnSpPr>
            <p:spPr>
              <a:xfrm>
                <a:off x="-406500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9" name="Google Shape;259;p5"/>
              <p:cNvCxnSpPr/>
              <p:nvPr/>
            </p:nvCxnSpPr>
            <p:spPr>
              <a:xfrm>
                <a:off x="-384181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0" name="Google Shape;260;p5"/>
              <p:cNvCxnSpPr/>
              <p:nvPr/>
            </p:nvCxnSpPr>
            <p:spPr>
              <a:xfrm>
                <a:off x="-361863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1" name="Google Shape;261;p5"/>
              <p:cNvCxnSpPr/>
              <p:nvPr/>
            </p:nvCxnSpPr>
            <p:spPr>
              <a:xfrm>
                <a:off x="-339545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2" name="Google Shape;262;p5"/>
              <p:cNvCxnSpPr/>
              <p:nvPr/>
            </p:nvCxnSpPr>
            <p:spPr>
              <a:xfrm>
                <a:off x="-317227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3" name="Google Shape;263;p5"/>
              <p:cNvCxnSpPr/>
              <p:nvPr/>
            </p:nvCxnSpPr>
            <p:spPr>
              <a:xfrm>
                <a:off x="-294909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4" name="Google Shape;264;p5"/>
              <p:cNvCxnSpPr/>
              <p:nvPr/>
            </p:nvCxnSpPr>
            <p:spPr>
              <a:xfrm>
                <a:off x="-272591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5" name="Google Shape;265;p5"/>
              <p:cNvCxnSpPr/>
              <p:nvPr/>
            </p:nvCxnSpPr>
            <p:spPr>
              <a:xfrm>
                <a:off x="-250272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6" name="Google Shape;266;p5"/>
              <p:cNvCxnSpPr/>
              <p:nvPr/>
            </p:nvCxnSpPr>
            <p:spPr>
              <a:xfrm>
                <a:off x="-227954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7" name="Google Shape;267;p5"/>
              <p:cNvCxnSpPr/>
              <p:nvPr/>
            </p:nvCxnSpPr>
            <p:spPr>
              <a:xfrm>
                <a:off x="-205636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8" name="Google Shape;268;p5"/>
              <p:cNvCxnSpPr/>
              <p:nvPr/>
            </p:nvCxnSpPr>
            <p:spPr>
              <a:xfrm>
                <a:off x="-183318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9" name="Google Shape;269;p5"/>
              <p:cNvCxnSpPr/>
              <p:nvPr/>
            </p:nvCxnSpPr>
            <p:spPr>
              <a:xfrm>
                <a:off x="-161000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0" name="Google Shape;270;p5"/>
              <p:cNvCxnSpPr/>
              <p:nvPr/>
            </p:nvCxnSpPr>
            <p:spPr>
              <a:xfrm>
                <a:off x="-138682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1" name="Google Shape;271;p5"/>
              <p:cNvCxnSpPr/>
              <p:nvPr/>
            </p:nvCxnSpPr>
            <p:spPr>
              <a:xfrm>
                <a:off x="-116363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2" name="Google Shape;272;p5"/>
              <p:cNvCxnSpPr/>
              <p:nvPr/>
            </p:nvCxnSpPr>
            <p:spPr>
              <a:xfrm>
                <a:off x="-94045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3" name="Google Shape;273;p5"/>
              <p:cNvCxnSpPr/>
              <p:nvPr/>
            </p:nvCxnSpPr>
            <p:spPr>
              <a:xfrm>
                <a:off x="-71727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4" name="Google Shape;274;p5"/>
              <p:cNvCxnSpPr/>
              <p:nvPr/>
            </p:nvCxnSpPr>
            <p:spPr>
              <a:xfrm>
                <a:off x="-9867725" y="0"/>
                <a:ext cx="0" cy="5143500"/>
              </a:xfrm>
              <a:prstGeom prst="straightConnector1">
                <a:avLst/>
              </a:prstGeom>
              <a:noFill/>
              <a:ln w="9525" cap="flat" cmpd="sng">
                <a:solidFill>
                  <a:srgbClr val="F9C59B"/>
                </a:solidFill>
                <a:prstDash val="solid"/>
                <a:round/>
                <a:headEnd type="none" w="med" len="med"/>
                <a:tailEnd type="none" w="med" len="med"/>
              </a:ln>
            </p:spPr>
          </p:cxnSp>
        </p:grpSp>
        <p:grpSp>
          <p:nvGrpSpPr>
            <p:cNvPr id="275" name="Google Shape;275;p5"/>
            <p:cNvGrpSpPr/>
            <p:nvPr/>
          </p:nvGrpSpPr>
          <p:grpSpPr>
            <a:xfrm>
              <a:off x="-4931112" y="0"/>
              <a:ext cx="9150600" cy="5143500"/>
              <a:chOff x="5500" y="0"/>
              <a:chExt cx="9150600" cy="5143500"/>
            </a:xfrm>
          </p:grpSpPr>
          <p:cxnSp>
            <p:nvCxnSpPr>
              <p:cNvPr id="276" name="Google Shape;276;p5"/>
              <p:cNvCxnSpPr/>
              <p:nvPr/>
            </p:nvCxnSpPr>
            <p:spPr>
              <a:xfrm>
                <a:off x="5500" y="214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7" name="Google Shape;277;p5"/>
              <p:cNvCxnSpPr/>
              <p:nvPr/>
            </p:nvCxnSpPr>
            <p:spPr>
              <a:xfrm>
                <a:off x="5500" y="428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8" name="Google Shape;278;p5"/>
              <p:cNvCxnSpPr/>
              <p:nvPr/>
            </p:nvCxnSpPr>
            <p:spPr>
              <a:xfrm>
                <a:off x="5500" y="642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9" name="Google Shape;279;p5"/>
              <p:cNvCxnSpPr/>
              <p:nvPr/>
            </p:nvCxnSpPr>
            <p:spPr>
              <a:xfrm>
                <a:off x="5500" y="857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0" name="Google Shape;280;p5"/>
              <p:cNvCxnSpPr/>
              <p:nvPr/>
            </p:nvCxnSpPr>
            <p:spPr>
              <a:xfrm>
                <a:off x="5500" y="1071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1" name="Google Shape;281;p5"/>
              <p:cNvCxnSpPr/>
              <p:nvPr/>
            </p:nvCxnSpPr>
            <p:spPr>
              <a:xfrm>
                <a:off x="5500" y="1285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2" name="Google Shape;282;p5"/>
              <p:cNvCxnSpPr/>
              <p:nvPr/>
            </p:nvCxnSpPr>
            <p:spPr>
              <a:xfrm>
                <a:off x="5500" y="1500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3" name="Google Shape;283;p5"/>
              <p:cNvCxnSpPr/>
              <p:nvPr/>
            </p:nvCxnSpPr>
            <p:spPr>
              <a:xfrm>
                <a:off x="5500" y="1714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4" name="Google Shape;284;p5"/>
              <p:cNvCxnSpPr/>
              <p:nvPr/>
            </p:nvCxnSpPr>
            <p:spPr>
              <a:xfrm>
                <a:off x="5500" y="19288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5" name="Google Shape;285;p5"/>
              <p:cNvCxnSpPr/>
              <p:nvPr/>
            </p:nvCxnSpPr>
            <p:spPr>
              <a:xfrm>
                <a:off x="5500" y="21431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6" name="Google Shape;286;p5"/>
              <p:cNvCxnSpPr/>
              <p:nvPr/>
            </p:nvCxnSpPr>
            <p:spPr>
              <a:xfrm>
                <a:off x="5500" y="23574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7" name="Google Shape;287;p5"/>
              <p:cNvCxnSpPr/>
              <p:nvPr/>
            </p:nvCxnSpPr>
            <p:spPr>
              <a:xfrm>
                <a:off x="5500" y="25717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8" name="Google Shape;288;p5"/>
              <p:cNvCxnSpPr/>
              <p:nvPr/>
            </p:nvCxnSpPr>
            <p:spPr>
              <a:xfrm>
                <a:off x="5500" y="27860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9" name="Google Shape;289;p5"/>
              <p:cNvCxnSpPr/>
              <p:nvPr/>
            </p:nvCxnSpPr>
            <p:spPr>
              <a:xfrm>
                <a:off x="5500" y="30003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0" name="Google Shape;290;p5"/>
              <p:cNvCxnSpPr/>
              <p:nvPr/>
            </p:nvCxnSpPr>
            <p:spPr>
              <a:xfrm>
                <a:off x="5500" y="32146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1" name="Google Shape;291;p5"/>
              <p:cNvCxnSpPr/>
              <p:nvPr/>
            </p:nvCxnSpPr>
            <p:spPr>
              <a:xfrm>
                <a:off x="5500" y="34290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2" name="Google Shape;292;p5"/>
              <p:cNvCxnSpPr/>
              <p:nvPr/>
            </p:nvCxnSpPr>
            <p:spPr>
              <a:xfrm>
                <a:off x="5500" y="3643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3" name="Google Shape;293;p5"/>
              <p:cNvCxnSpPr/>
              <p:nvPr/>
            </p:nvCxnSpPr>
            <p:spPr>
              <a:xfrm>
                <a:off x="5500" y="3857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4" name="Google Shape;294;p5"/>
              <p:cNvCxnSpPr/>
              <p:nvPr/>
            </p:nvCxnSpPr>
            <p:spPr>
              <a:xfrm>
                <a:off x="5500" y="4071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5" name="Google Shape;295;p5"/>
              <p:cNvCxnSpPr/>
              <p:nvPr/>
            </p:nvCxnSpPr>
            <p:spPr>
              <a:xfrm>
                <a:off x="5500" y="4286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6" name="Google Shape;296;p5"/>
              <p:cNvCxnSpPr/>
              <p:nvPr/>
            </p:nvCxnSpPr>
            <p:spPr>
              <a:xfrm>
                <a:off x="5500" y="4500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7" name="Google Shape;297;p5"/>
              <p:cNvCxnSpPr/>
              <p:nvPr/>
            </p:nvCxnSpPr>
            <p:spPr>
              <a:xfrm>
                <a:off x="5500" y="4714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8" name="Google Shape;298;p5"/>
              <p:cNvCxnSpPr/>
              <p:nvPr/>
            </p:nvCxnSpPr>
            <p:spPr>
              <a:xfrm>
                <a:off x="5500" y="4929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9" name="Google Shape;299;p5"/>
              <p:cNvCxnSpPr/>
              <p:nvPr/>
            </p:nvCxnSpPr>
            <p:spPr>
              <a:xfrm>
                <a:off x="5500" y="5143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300" name="Google Shape;300;p5"/>
              <p:cNvCxnSpPr/>
              <p:nvPr/>
            </p:nvCxnSpPr>
            <p:spPr>
              <a:xfrm>
                <a:off x="5500" y="0"/>
                <a:ext cx="9150600" cy="0"/>
              </a:xfrm>
              <a:prstGeom prst="straightConnector1">
                <a:avLst/>
              </a:prstGeom>
              <a:noFill/>
              <a:ln w="9525" cap="flat" cmpd="sng">
                <a:solidFill>
                  <a:srgbClr val="F9C59B"/>
                </a:solidFill>
                <a:prstDash val="solid"/>
                <a:round/>
                <a:headEnd type="none" w="med" len="med"/>
                <a:tailEnd type="none" w="med" len="med"/>
              </a:ln>
            </p:spPr>
          </p:cxnSp>
        </p:grpSp>
      </p:grpSp>
      <p:sp>
        <p:nvSpPr>
          <p:cNvPr id="303" name="Google Shape;303;p5"/>
          <p:cNvSpPr txBox="1">
            <a:spLocks noGrp="1"/>
          </p:cNvSpPr>
          <p:nvPr>
            <p:ph type="subTitle" idx="1"/>
          </p:nvPr>
        </p:nvSpPr>
        <p:spPr>
          <a:xfrm>
            <a:off x="5752033" y="4739969"/>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4" name="Google Shape;304;p5"/>
          <p:cNvSpPr txBox="1">
            <a:spLocks noGrp="1"/>
          </p:cNvSpPr>
          <p:nvPr>
            <p:ph type="subTitle" idx="2"/>
          </p:nvPr>
        </p:nvSpPr>
        <p:spPr>
          <a:xfrm>
            <a:off x="5752033" y="2373965"/>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305" name="Google Shape;305;p5"/>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5"/>
          <p:cNvSpPr txBox="1">
            <a:spLocks noGrp="1"/>
          </p:cNvSpPr>
          <p:nvPr>
            <p:ph type="subTitle" idx="3"/>
          </p:nvPr>
        </p:nvSpPr>
        <p:spPr>
          <a:xfrm>
            <a:off x="5752033" y="1862900"/>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7" name="Google Shape;307;p5"/>
          <p:cNvSpPr txBox="1">
            <a:spLocks noGrp="1"/>
          </p:cNvSpPr>
          <p:nvPr>
            <p:ph type="subTitle" idx="4"/>
          </p:nvPr>
        </p:nvSpPr>
        <p:spPr>
          <a:xfrm>
            <a:off x="5752033" y="4228887"/>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8" name="Google Shape;308;p5"/>
          <p:cNvSpPr>
            <a:spLocks noGrp="1"/>
          </p:cNvSpPr>
          <p:nvPr>
            <p:ph type="pic" idx="5"/>
          </p:nvPr>
        </p:nvSpPr>
        <p:spPr>
          <a:xfrm>
            <a:off x="1010967" y="1649433"/>
            <a:ext cx="3896000" cy="4488400"/>
          </a:xfrm>
          <a:prstGeom prst="rect">
            <a:avLst/>
          </a:prstGeom>
          <a:no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sp>
    </p:spTree>
    <p:extLst>
      <p:ext uri="{BB962C8B-B14F-4D97-AF65-F5344CB8AC3E}">
        <p14:creationId xmlns:p14="http://schemas.microsoft.com/office/powerpoint/2010/main" val="4225161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theme" Target="../theme/theme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41600"/>
            <a:ext cx="10272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229880392"/>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6/24/2024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31847641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32">
              <a:defRPr/>
            </a:pPr>
            <a:fld id="{08ED132D-452A-49E5-B8CD-EA0C46A12A5F}" type="datetimeFigureOut">
              <a:rPr lang="vi-VN" smtClean="0">
                <a:solidFill>
                  <a:prstClr val="black">
                    <a:tint val="75000"/>
                  </a:prstClr>
                </a:solidFill>
              </a:rPr>
              <a:pPr defTabSz="914332">
                <a:defRPr/>
              </a:pPr>
              <a:t>24/06/2024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7027059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1pPr>
            <a:lvl2pPr marL="914400" lvl="1"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2pPr>
            <a:lvl3pPr marL="1371600" lvl="2"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3pPr>
            <a:lvl4pPr marL="1828800" lvl="3"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4pPr>
            <a:lvl5pPr marL="2286000" lvl="4"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5pPr>
            <a:lvl6pPr marL="2743200" lvl="5"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6pPr>
            <a:lvl7pPr marL="3200400" lvl="6"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7pPr>
            <a:lvl8pPr marL="3657600" lvl="7"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8pPr>
            <a:lvl9pPr marL="4114800" lvl="8"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9pPr>
          </a:lstStyle>
          <a:p>
            <a:endParaRPr/>
          </a:p>
        </p:txBody>
      </p:sp>
    </p:spTree>
    <p:extLst>
      <p:ext uri="{BB962C8B-B14F-4D97-AF65-F5344CB8AC3E}">
        <p14:creationId xmlns:p14="http://schemas.microsoft.com/office/powerpoint/2010/main" val="1077507675"/>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Gorditas"/>
              <a:buNone/>
              <a:defRPr sz="3500">
                <a:solidFill>
                  <a:schemeClr val="dk1"/>
                </a:solidFill>
                <a:latin typeface="Gorditas"/>
                <a:ea typeface="Gorditas"/>
                <a:cs typeface="Gorditas"/>
                <a:sym typeface="Gorditas"/>
              </a:defRPr>
            </a:lvl1pPr>
            <a:lvl2pPr lvl="1"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2pPr>
            <a:lvl3pPr lvl="2"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3pPr>
            <a:lvl4pPr lvl="3"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4pPr>
            <a:lvl5pPr lvl="4"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5pPr>
            <a:lvl6pPr lvl="5"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6pPr>
            <a:lvl7pPr lvl="6"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7pPr>
            <a:lvl8pPr lvl="7"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8pPr>
            <a:lvl9pPr lvl="8"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a:buChar char="●"/>
              <a:defRPr>
                <a:solidFill>
                  <a:schemeClr val="dk1"/>
                </a:solidFill>
                <a:latin typeface="Bellota"/>
                <a:ea typeface="Bellota"/>
                <a:cs typeface="Bellota"/>
                <a:sym typeface="Bellota"/>
              </a:defRPr>
            </a:lvl1pPr>
            <a:lvl2pPr marL="914400" lvl="1"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2pPr>
            <a:lvl3pPr marL="1371600" lvl="2"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3pPr>
            <a:lvl4pPr marL="1828800" lvl="3"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4pPr>
            <a:lvl5pPr marL="2286000" lvl="4"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5pPr>
            <a:lvl6pPr marL="2743200" lvl="5"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6pPr>
            <a:lvl7pPr marL="3200400" lvl="6"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7pPr>
            <a:lvl8pPr marL="3657600" lvl="7"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8pPr>
            <a:lvl9pPr marL="4114800" lvl="8" indent="-317500">
              <a:lnSpc>
                <a:spcPct val="115000"/>
              </a:lnSpc>
              <a:spcBef>
                <a:spcPts val="1600"/>
              </a:spcBef>
              <a:spcAft>
                <a:spcPts val="1600"/>
              </a:spcAft>
              <a:buClr>
                <a:schemeClr val="dk1"/>
              </a:buClr>
              <a:buSzPts val="1400"/>
              <a:buFont typeface="Bellota"/>
              <a:buChar char="■"/>
              <a:defRPr>
                <a:solidFill>
                  <a:schemeClr val="dk1"/>
                </a:solidFill>
                <a:latin typeface="Bellota"/>
                <a:ea typeface="Bellota"/>
                <a:cs typeface="Bellota"/>
                <a:sym typeface="Bellota"/>
              </a:defRPr>
            </a:lvl9pPr>
          </a:lstStyle>
          <a:p>
            <a:endParaRPr/>
          </a:p>
        </p:txBody>
      </p:sp>
    </p:spTree>
    <p:extLst>
      <p:ext uri="{BB962C8B-B14F-4D97-AF65-F5344CB8AC3E}">
        <p14:creationId xmlns:p14="http://schemas.microsoft.com/office/powerpoint/2010/main" val="3917215404"/>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9.png"/><Relationship Id="rId11" Type="http://schemas.openxmlformats.org/officeDocument/2006/relationships/image" Target="../media/image7.gif"/><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30.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14.png"/><Relationship Id="rId5" Type="http://schemas.openxmlformats.org/officeDocument/2006/relationships/image" Target="../media/image7.gi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7.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5.xml"/><Relationship Id="rId5" Type="http://schemas.openxmlformats.org/officeDocument/2006/relationships/image" Target="../media/image8.png"/><Relationship Id="rId4" Type="http://schemas.openxmlformats.org/officeDocument/2006/relationships/image" Target="../media/image7.gif"/></Relationships>
</file>

<file path=ppt/slides/_rels/slide1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4.png"/><Relationship Id="rId1" Type="http://schemas.openxmlformats.org/officeDocument/2006/relationships/slideLayout" Target="../slideLayouts/slideLayout45.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10.png"/><Relationship Id="rId11" Type="http://schemas.openxmlformats.org/officeDocument/2006/relationships/image" Target="../media/image7.gif"/><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17.png"/><Relationship Id="rId4" Type="http://schemas.openxmlformats.org/officeDocument/2006/relationships/image" Target="../media/image7.gi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14.png"/><Relationship Id="rId5" Type="http://schemas.openxmlformats.org/officeDocument/2006/relationships/image" Target="../media/image7.gif"/><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7.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44.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44.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3.xml"/><Relationship Id="rId1" Type="http://schemas.openxmlformats.org/officeDocument/2006/relationships/slideLayout" Target="../slideLayouts/slideLayout37.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7.gif"/><Relationship Id="rId3" Type="http://schemas.openxmlformats.org/officeDocument/2006/relationships/tags" Target="../tags/tag1.xml"/><Relationship Id="rId7" Type="http://schemas.openxmlformats.org/officeDocument/2006/relationships/tags" Target="../tags/tag5.xml"/><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tags" Target="../tags/tag4.xml"/><Relationship Id="rId11" Type="http://schemas.openxmlformats.org/officeDocument/2006/relationships/image" Target="../media/image15.png"/><Relationship Id="rId5" Type="http://schemas.openxmlformats.org/officeDocument/2006/relationships/tags" Target="../tags/tag3.xml"/><Relationship Id="rId10" Type="http://schemas.openxmlformats.org/officeDocument/2006/relationships/notesSlide" Target="../notesSlides/notesSlide3.xml"/><Relationship Id="rId4" Type="http://schemas.openxmlformats.org/officeDocument/2006/relationships/tags" Target="../tags/tag2.xml"/><Relationship Id="rId9" Type="http://schemas.openxmlformats.org/officeDocument/2006/relationships/slideLayout" Target="../slideLayouts/slideLayout37.xml"/><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37.xml"/><Relationship Id="rId6" Type="http://schemas.openxmlformats.org/officeDocument/2006/relationships/image" Target="../media/image49.png"/><Relationship Id="rId5" Type="http://schemas.openxmlformats.org/officeDocument/2006/relationships/image" Target="../media/image51.svg"/><Relationship Id="rId4" Type="http://schemas.openxmlformats.org/officeDocument/2006/relationships/image" Target="../media/image48.pn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7.xml"/><Relationship Id="rId5" Type="http://schemas.openxmlformats.org/officeDocument/2006/relationships/image" Target="../media/image17.png"/><Relationship Id="rId4" Type="http://schemas.openxmlformats.org/officeDocument/2006/relationships/image" Target="../media/image7.gif"/></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37.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37.xml"/><Relationship Id="rId6" Type="http://schemas.openxmlformats.org/officeDocument/2006/relationships/image" Target="../media/image46.png"/><Relationship Id="rId5" Type="http://schemas.openxmlformats.org/officeDocument/2006/relationships/image" Target="../media/image53.pn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97.xml"/><Relationship Id="rId5" Type="http://schemas.openxmlformats.org/officeDocument/2006/relationships/image" Target="../media/image44.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97.xml"/><Relationship Id="rId5" Type="http://schemas.openxmlformats.org/officeDocument/2006/relationships/image" Target="../media/image44.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7.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37.xml"/><Relationship Id="rId6" Type="http://schemas.microsoft.com/office/2007/relationships/hdphoto" Target="../media/hdphoto4.wdp"/><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7.gif"/><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tags" Target="../tags/tag10.xml"/><Relationship Id="rId11" Type="http://schemas.openxmlformats.org/officeDocument/2006/relationships/image" Target="../media/image15.png"/><Relationship Id="rId5" Type="http://schemas.openxmlformats.org/officeDocument/2006/relationships/tags" Target="../tags/tag9.xml"/><Relationship Id="rId10" Type="http://schemas.openxmlformats.org/officeDocument/2006/relationships/notesSlide" Target="../notesSlides/notesSlide4.xml"/><Relationship Id="rId4" Type="http://schemas.openxmlformats.org/officeDocument/2006/relationships/tags" Target="../tags/tag8.xml"/><Relationship Id="rId9" Type="http://schemas.openxmlformats.org/officeDocument/2006/relationships/slideLayout" Target="../slideLayouts/slideLayout37.xml"/><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5.xml"/><Relationship Id="rId1" Type="http://schemas.openxmlformats.org/officeDocument/2006/relationships/slideLayout" Target="../slideLayouts/slideLayout37.xml"/><Relationship Id="rId5" Type="http://schemas.openxmlformats.org/officeDocument/2006/relationships/image" Target="../media/image45.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37.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37.xml"/><Relationship Id="rId5" Type="http://schemas.openxmlformats.org/officeDocument/2006/relationships/image" Target="../media/image14.png"/><Relationship Id="rId4" Type="http://schemas.openxmlformats.org/officeDocument/2006/relationships/image" Target="../media/image7.gif"/></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37.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9.xml"/><Relationship Id="rId1" Type="http://schemas.openxmlformats.org/officeDocument/2006/relationships/slideLayout" Target="../slideLayouts/slideLayout37.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37.xml"/><Relationship Id="rId6" Type="http://schemas.openxmlformats.org/officeDocument/2006/relationships/image" Target="../media/image14.png"/><Relationship Id="rId5" Type="http://schemas.openxmlformats.org/officeDocument/2006/relationships/image" Target="../media/image7.gif"/><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7.xml"/><Relationship Id="rId1" Type="http://schemas.openxmlformats.org/officeDocument/2006/relationships/tags" Target="../tags/tag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45.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45.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37.xml"/><Relationship Id="rId5" Type="http://schemas.openxmlformats.org/officeDocument/2006/relationships/image" Target="../media/image17.png"/><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37.xml"/><Relationship Id="rId6" Type="http://schemas.openxmlformats.org/officeDocument/2006/relationships/image" Target="../media/image9.png"/><Relationship Id="rId11" Type="http://schemas.openxmlformats.org/officeDocument/2006/relationships/image" Target="../media/image7.gif"/><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63.png"/><Relationship Id="rId9" Type="http://schemas.openxmlformats.org/officeDocument/2006/relationships/image" Target="../media/image12.png"/></Relationships>
</file>

<file path=ppt/slides/_rels/slide5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slideLayout" Target="../slideLayouts/slideLayout13.xml"/><Relationship Id="rId7" Type="http://schemas.openxmlformats.org/officeDocument/2006/relationships/image" Target="../media/image66.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audio" Target="../media/media3.mp3"/><Relationship Id="rId16" Type="http://schemas.openxmlformats.org/officeDocument/2006/relationships/image" Target="../media/image74.png"/><Relationship Id="rId1" Type="http://schemas.microsoft.com/office/2007/relationships/media" Target="../media/media3.mp3"/><Relationship Id="rId6" Type="http://schemas.openxmlformats.org/officeDocument/2006/relationships/image" Target="../media/image65.png"/><Relationship Id="rId11" Type="http://schemas.openxmlformats.org/officeDocument/2006/relationships/slide" Target="slide52.xml"/><Relationship Id="rId5" Type="http://schemas.openxmlformats.org/officeDocument/2006/relationships/image" Target="../media/image64.jpg"/><Relationship Id="rId15" Type="http://schemas.openxmlformats.org/officeDocument/2006/relationships/image" Target="../media/image73.png"/><Relationship Id="rId10" Type="http://schemas.openxmlformats.org/officeDocument/2006/relationships/image" Target="../media/image69.png"/><Relationship Id="rId4" Type="http://schemas.openxmlformats.org/officeDocument/2006/relationships/notesSlide" Target="../notesSlides/notesSlide46.xml"/><Relationship Id="rId9" Type="http://schemas.openxmlformats.org/officeDocument/2006/relationships/image" Target="../media/image68.png"/><Relationship Id="rId14" Type="http://schemas.openxmlformats.org/officeDocument/2006/relationships/image" Target="../media/image72.png"/></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slide" Target="slide55.xml"/><Relationship Id="rId18" Type="http://schemas.openxmlformats.org/officeDocument/2006/relationships/slide" Target="slide58.xml"/><Relationship Id="rId3" Type="http://schemas.openxmlformats.org/officeDocument/2006/relationships/image" Target="../media/image76.png"/><Relationship Id="rId21" Type="http://schemas.openxmlformats.org/officeDocument/2006/relationships/slide" Target="slide60.xml"/><Relationship Id="rId7" Type="http://schemas.openxmlformats.org/officeDocument/2006/relationships/image" Target="../media/image78.png"/><Relationship Id="rId12" Type="http://schemas.openxmlformats.org/officeDocument/2006/relationships/slide" Target="slide53.xml"/><Relationship Id="rId17" Type="http://schemas.openxmlformats.org/officeDocument/2006/relationships/slide" Target="slide59.xml"/><Relationship Id="rId2" Type="http://schemas.openxmlformats.org/officeDocument/2006/relationships/notesSlide" Target="../notesSlides/notesSlide47.xml"/><Relationship Id="rId16" Type="http://schemas.openxmlformats.org/officeDocument/2006/relationships/slide" Target="slide57.xml"/><Relationship Id="rId20"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67.png"/><Relationship Id="rId5" Type="http://schemas.openxmlformats.org/officeDocument/2006/relationships/image" Target="../media/image77.png"/><Relationship Id="rId15" Type="http://schemas.openxmlformats.org/officeDocument/2006/relationships/slide" Target="slide56.xml"/><Relationship Id="rId10" Type="http://schemas.openxmlformats.org/officeDocument/2006/relationships/image" Target="../media/image81.png"/><Relationship Id="rId19" Type="http://schemas.openxmlformats.org/officeDocument/2006/relationships/slide" Target="slide61.xml"/><Relationship Id="rId4" Type="http://schemas.openxmlformats.org/officeDocument/2006/relationships/image" Target="../media/image65.png"/><Relationship Id="rId9" Type="http://schemas.openxmlformats.org/officeDocument/2006/relationships/image" Target="../media/image80.png"/><Relationship Id="rId14" Type="http://schemas.openxmlformats.org/officeDocument/2006/relationships/slide" Target="slide54.xml"/></Relationships>
</file>

<file path=ppt/slides/_rels/slide5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2.wav"/><Relationship Id="rId7" Type="http://schemas.openxmlformats.org/officeDocument/2006/relationships/image" Target="../media/image84.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83.gif"/><Relationship Id="rId11" Type="http://schemas.openxmlformats.org/officeDocument/2006/relationships/slide" Target="slide52.xml"/><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audio" Target="../media/audio3.wav"/><Relationship Id="rId9" Type="http://schemas.openxmlformats.org/officeDocument/2006/relationships/image" Target="../media/image86.png"/></Relationships>
</file>

<file path=ppt/slides/_rels/slide5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3.wav"/><Relationship Id="rId7" Type="http://schemas.openxmlformats.org/officeDocument/2006/relationships/image" Target="../media/image84.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83.gif"/><Relationship Id="rId11" Type="http://schemas.openxmlformats.org/officeDocument/2006/relationships/slide" Target="slide52.xml"/><Relationship Id="rId5" Type="http://schemas.openxmlformats.org/officeDocument/2006/relationships/image" Target="../media/image82.png"/><Relationship Id="rId10" Type="http://schemas.openxmlformats.org/officeDocument/2006/relationships/image" Target="../media/image88.png"/><Relationship Id="rId4" Type="http://schemas.openxmlformats.org/officeDocument/2006/relationships/audio" Target="../media/audio2.wav"/><Relationship Id="rId9" Type="http://schemas.openxmlformats.org/officeDocument/2006/relationships/image" Target="../media/image86.png"/></Relationships>
</file>

<file path=ppt/slides/_rels/slide55.xml.rels><?xml version="1.0" encoding="UTF-8" standalone="yes"?>
<Relationships xmlns="http://schemas.openxmlformats.org/package/2006/relationships"><Relationship Id="rId8" Type="http://schemas.openxmlformats.org/officeDocument/2006/relationships/image" Target="../media/image84.gif"/><Relationship Id="rId3" Type="http://schemas.openxmlformats.org/officeDocument/2006/relationships/audio" Target="../media/audio1.wav"/><Relationship Id="rId7" Type="http://schemas.openxmlformats.org/officeDocument/2006/relationships/image" Target="../media/image83.gif"/><Relationship Id="rId12" Type="http://schemas.openxmlformats.org/officeDocument/2006/relationships/slide" Target="slide52.xml"/><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audio" Target="../media/audio3.wav"/><Relationship Id="rId10" Type="http://schemas.openxmlformats.org/officeDocument/2006/relationships/image" Target="../media/image86.png"/><Relationship Id="rId4" Type="http://schemas.openxmlformats.org/officeDocument/2006/relationships/audio" Target="../media/audio2.wav"/><Relationship Id="rId9" Type="http://schemas.openxmlformats.org/officeDocument/2006/relationships/image" Target="../media/image85.png"/></Relationships>
</file>

<file path=ppt/slides/_rels/slide5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3.wav"/><Relationship Id="rId7" Type="http://schemas.openxmlformats.org/officeDocument/2006/relationships/image" Target="../media/image84.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83.gif"/><Relationship Id="rId5" Type="http://schemas.openxmlformats.org/officeDocument/2006/relationships/image" Target="../media/image82.png"/><Relationship Id="rId10" Type="http://schemas.openxmlformats.org/officeDocument/2006/relationships/slide" Target="slide52.xml"/><Relationship Id="rId4" Type="http://schemas.openxmlformats.org/officeDocument/2006/relationships/audio" Target="../media/audio2.wav"/><Relationship Id="rId9" Type="http://schemas.openxmlformats.org/officeDocument/2006/relationships/image" Target="../media/image88.png"/></Relationships>
</file>

<file path=ppt/slides/_rels/slide5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3.wav"/><Relationship Id="rId7" Type="http://schemas.openxmlformats.org/officeDocument/2006/relationships/image" Target="../media/image84.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83.gif"/><Relationship Id="rId11" Type="http://schemas.openxmlformats.org/officeDocument/2006/relationships/slide" Target="slide52.xml"/><Relationship Id="rId5" Type="http://schemas.openxmlformats.org/officeDocument/2006/relationships/image" Target="../media/image82.png"/><Relationship Id="rId10" Type="http://schemas.openxmlformats.org/officeDocument/2006/relationships/image" Target="../media/image88.png"/><Relationship Id="rId4" Type="http://schemas.openxmlformats.org/officeDocument/2006/relationships/audio" Target="../media/audio2.wav"/><Relationship Id="rId9" Type="http://schemas.openxmlformats.org/officeDocument/2006/relationships/image" Target="../media/image86.png"/></Relationships>
</file>

<file path=ppt/slides/_rels/slide5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3.wav"/><Relationship Id="rId7" Type="http://schemas.openxmlformats.org/officeDocument/2006/relationships/image" Target="../media/image84.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83.gif"/><Relationship Id="rId5" Type="http://schemas.openxmlformats.org/officeDocument/2006/relationships/image" Target="../media/image82.png"/><Relationship Id="rId10" Type="http://schemas.openxmlformats.org/officeDocument/2006/relationships/slide" Target="slide52.xml"/><Relationship Id="rId4" Type="http://schemas.openxmlformats.org/officeDocument/2006/relationships/audio" Target="../media/audio2.wav"/><Relationship Id="rId9" Type="http://schemas.openxmlformats.org/officeDocument/2006/relationships/image" Target="../media/image88.png"/></Relationships>
</file>

<file path=ppt/slides/_rels/slide59.xml.rels><?xml version="1.0" encoding="UTF-8" standalone="yes"?>
<Relationships xmlns="http://schemas.openxmlformats.org/package/2006/relationships"><Relationship Id="rId8" Type="http://schemas.openxmlformats.org/officeDocument/2006/relationships/image" Target="../media/image84.gif"/><Relationship Id="rId3" Type="http://schemas.openxmlformats.org/officeDocument/2006/relationships/audio" Target="../media/audio1.wav"/><Relationship Id="rId7" Type="http://schemas.openxmlformats.org/officeDocument/2006/relationships/image" Target="../media/image83.gif"/><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image" Target="../media/image82.png"/><Relationship Id="rId11" Type="http://schemas.openxmlformats.org/officeDocument/2006/relationships/slide" Target="slide52.xml"/><Relationship Id="rId5" Type="http://schemas.openxmlformats.org/officeDocument/2006/relationships/audio" Target="../media/audio2.wav"/><Relationship Id="rId10" Type="http://schemas.openxmlformats.org/officeDocument/2006/relationships/image" Target="../media/image88.png"/><Relationship Id="rId4" Type="http://schemas.openxmlformats.org/officeDocument/2006/relationships/audio" Target="../media/audio3.wav"/><Relationship Id="rId9"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8" Type="http://schemas.openxmlformats.org/officeDocument/2006/relationships/image" Target="../media/image84.gif"/><Relationship Id="rId3" Type="http://schemas.openxmlformats.org/officeDocument/2006/relationships/audio" Target="../media/audio1.wav"/><Relationship Id="rId7" Type="http://schemas.openxmlformats.org/officeDocument/2006/relationships/image" Target="../media/image83.gif"/><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image" Target="../media/image82.png"/><Relationship Id="rId11" Type="http://schemas.openxmlformats.org/officeDocument/2006/relationships/slide" Target="slide52.xml"/><Relationship Id="rId5" Type="http://schemas.openxmlformats.org/officeDocument/2006/relationships/audio" Target="../media/audio2.wav"/><Relationship Id="rId10" Type="http://schemas.openxmlformats.org/officeDocument/2006/relationships/image" Target="../media/image88.png"/><Relationship Id="rId4" Type="http://schemas.openxmlformats.org/officeDocument/2006/relationships/audio" Target="../media/audio3.wav"/><Relationship Id="rId9" Type="http://schemas.openxmlformats.org/officeDocument/2006/relationships/image" Target="../media/image87.png"/></Relationships>
</file>

<file path=ppt/slides/_rels/slide6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37.xml"/><Relationship Id="rId6" Type="http://schemas.openxmlformats.org/officeDocument/2006/relationships/image" Target="../media/image9.png"/><Relationship Id="rId11" Type="http://schemas.openxmlformats.org/officeDocument/2006/relationships/image" Target="../media/image7.gif"/><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89.png"/><Relationship Id="rId9"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37.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xmlns=""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xmlns="" id="{521904C1-BF3F-A478-28EB-C04613421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365" y="1284210"/>
            <a:ext cx="6858000" cy="685800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xmlns="" id="{DB35A0C3-9561-4352-9A6E-706752FA6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442" y="308813"/>
            <a:ext cx="6858000"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xmlns="" id="{7806114B-5480-185F-658D-AC18E0CD0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609" y="73359"/>
            <a:ext cx="6858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xmlns="" id="{E33152D9-A376-91F3-84B3-B45AC761A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68424" y="1122015"/>
            <a:ext cx="6858000" cy="6858000"/>
          </a:xfrm>
          <a:prstGeom prst="rect">
            <a:avLst/>
          </a:prstGeom>
        </p:spPr>
      </p:pic>
      <p:pic>
        <p:nvPicPr>
          <p:cNvPr id="53" name="Picture 52">
            <a:extLst>
              <a:ext uri="{FF2B5EF4-FFF2-40B4-BE49-F238E27FC236}">
                <a16:creationId xmlns:a16="http://schemas.microsoft.com/office/drawing/2014/main" xmlns="" id="{B6C0F19D-3755-DC0D-1227-DA670EE31E3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89173" y="1048656"/>
            <a:ext cx="7375980" cy="4148989"/>
          </a:xfrm>
          <a:prstGeom prst="rect">
            <a:avLst/>
          </a:prstGeom>
        </p:spPr>
      </p:pic>
      <p:pic>
        <p:nvPicPr>
          <p:cNvPr id="5" name="Picture 4" descr="A close-up of smoke&#10;&#10;Description automatically generated">
            <a:extLst>
              <a:ext uri="{FF2B5EF4-FFF2-40B4-BE49-F238E27FC236}">
                <a16:creationId xmlns:a16="http://schemas.microsoft.com/office/drawing/2014/main" xmlns="" id="{4D0F1E35-1461-C075-C106-95B7839200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8193" y="3495712"/>
            <a:ext cx="2184753" cy="2887567"/>
          </a:xfrm>
          <a:prstGeom prst="rect">
            <a:avLst/>
          </a:prstGeom>
        </p:spPr>
      </p:pic>
      <p:pic>
        <p:nvPicPr>
          <p:cNvPr id="9" name="Picture 8" descr="A close-up of smoke&#10;&#10;Description automatically generated">
            <a:extLst>
              <a:ext uri="{FF2B5EF4-FFF2-40B4-BE49-F238E27FC236}">
                <a16:creationId xmlns:a16="http://schemas.microsoft.com/office/drawing/2014/main" xmlns="" id="{2D07606B-D357-EE21-D3CF-5AF8F84B2B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739" y="1070715"/>
            <a:ext cx="2887567" cy="2887567"/>
          </a:xfrm>
          <a:prstGeom prst="rect">
            <a:avLst/>
          </a:prstGeom>
        </p:spPr>
      </p:pic>
      <p:pic>
        <p:nvPicPr>
          <p:cNvPr id="10" name="Picture 9" descr="A close-up of smoke&#10;&#10;Description automatically generated">
            <a:extLst>
              <a:ext uri="{FF2B5EF4-FFF2-40B4-BE49-F238E27FC236}">
                <a16:creationId xmlns:a16="http://schemas.microsoft.com/office/drawing/2014/main" xmlns="" id="{AF78F9AB-6B79-6A2D-080E-8FE3551287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2595" y="1025796"/>
            <a:ext cx="2887567" cy="2887567"/>
          </a:xfrm>
          <a:prstGeom prst="rect">
            <a:avLst/>
          </a:prstGeom>
        </p:spPr>
      </p:pic>
      <p:grpSp>
        <p:nvGrpSpPr>
          <p:cNvPr id="12" name="Group 11">
            <a:extLst>
              <a:ext uri="{FF2B5EF4-FFF2-40B4-BE49-F238E27FC236}">
                <a16:creationId xmlns:a16="http://schemas.microsoft.com/office/drawing/2014/main" xmlns="" id="{C7BB6100-9298-A839-F8BC-ED81D816ADE9}"/>
              </a:ext>
            </a:extLst>
          </p:cNvPr>
          <p:cNvGrpSpPr/>
          <p:nvPr/>
        </p:nvGrpSpPr>
        <p:grpSpPr>
          <a:xfrm flipH="1">
            <a:off x="5097935" y="2444881"/>
            <a:ext cx="7869662" cy="4663976"/>
            <a:chOff x="-811856" y="2560320"/>
            <a:chExt cx="7739474" cy="4553331"/>
          </a:xfrm>
        </p:grpSpPr>
        <p:pic>
          <p:nvPicPr>
            <p:cNvPr id="13" name="Picture 12" descr="A cartoon of a campfire&#10;&#10;Description automatically generated">
              <a:extLst>
                <a:ext uri="{FF2B5EF4-FFF2-40B4-BE49-F238E27FC236}">
                  <a16:creationId xmlns:a16="http://schemas.microsoft.com/office/drawing/2014/main" xmlns="" id="{AD7F25E6-5F1C-F4F8-F47D-1B8B0AA7C0D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4" name="Picture 13" descr="A cartoon of a campfire&#10;&#10;Description automatically generated">
              <a:extLst>
                <a:ext uri="{FF2B5EF4-FFF2-40B4-BE49-F238E27FC236}">
                  <a16:creationId xmlns:a16="http://schemas.microsoft.com/office/drawing/2014/main" xmlns="" id="{0E534CD5-7C03-DD89-4ECF-21AFBEB6AB8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15" name="Picture 14">
              <a:extLst>
                <a:ext uri="{FF2B5EF4-FFF2-40B4-BE49-F238E27FC236}">
                  <a16:creationId xmlns:a16="http://schemas.microsoft.com/office/drawing/2014/main" xmlns="" id="{45218D4C-5179-8FE5-2153-3EA2735291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3AF833C-9C66-6E76-B409-0E981E384EAE}"/>
              </a:ext>
            </a:extLst>
          </p:cNvPr>
          <p:cNvPicPr>
            <a:picLocks noChangeAspect="1"/>
          </p:cNvPicPr>
          <p:nvPr/>
        </p:nvPicPr>
        <p:blipFill>
          <a:blip r:embed="rId3"/>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xmlns="" id="{16FFCEFF-0CD5-CA80-0FD5-D689A4043355}"/>
              </a:ext>
            </a:extLst>
          </p:cNvPr>
          <p:cNvPicPr>
            <a:picLocks noChangeAspect="1"/>
          </p:cNvPicPr>
          <p:nvPr/>
        </p:nvPicPr>
        <p:blipFill>
          <a:blip r:embed="rId4"/>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xmlns="" id="{F6E5C11F-851C-9F03-1AAD-EC12F5A976E4}"/>
              </a:ext>
            </a:extLst>
          </p:cNvPr>
          <p:cNvPicPr>
            <a:picLocks noChangeAspect="1"/>
          </p:cNvPicPr>
          <p:nvPr/>
        </p:nvPicPr>
        <p:blipFill>
          <a:blip r:embed="rId5"/>
          <a:stretch>
            <a:fillRect/>
          </a:stretch>
        </p:blipFill>
        <p:spPr>
          <a:xfrm>
            <a:off x="3257550" y="590550"/>
            <a:ext cx="6286500" cy="6286500"/>
          </a:xfrm>
          <a:prstGeom prst="rect">
            <a:avLst/>
          </a:prstGeom>
        </p:spPr>
      </p:pic>
      <p:pic>
        <p:nvPicPr>
          <p:cNvPr id="5" name="Picture 4">
            <a:extLst>
              <a:ext uri="{FF2B5EF4-FFF2-40B4-BE49-F238E27FC236}">
                <a16:creationId xmlns:a16="http://schemas.microsoft.com/office/drawing/2014/main" xmlns="" id="{C2DE78B9-27E5-B9C7-1D62-10CF17AD8445}"/>
              </a:ext>
            </a:extLst>
          </p:cNvPr>
          <p:cNvPicPr>
            <a:picLocks noChangeAspect="1"/>
          </p:cNvPicPr>
          <p:nvPr/>
        </p:nvPicPr>
        <p:blipFill>
          <a:blip r:embed="rId6"/>
          <a:stretch>
            <a:fillRect/>
          </a:stretch>
        </p:blipFill>
        <p:spPr>
          <a:xfrm>
            <a:off x="3409950" y="742950"/>
            <a:ext cx="6286500" cy="6286500"/>
          </a:xfrm>
          <a:prstGeom prst="rect">
            <a:avLst/>
          </a:prstGeom>
        </p:spPr>
      </p:pic>
      <p:pic>
        <p:nvPicPr>
          <p:cNvPr id="6" name="Picture 5">
            <a:extLst>
              <a:ext uri="{FF2B5EF4-FFF2-40B4-BE49-F238E27FC236}">
                <a16:creationId xmlns:a16="http://schemas.microsoft.com/office/drawing/2014/main" xmlns="" id="{454B39E6-C9FA-0DF4-0F11-7EB9620696D7}"/>
              </a:ext>
            </a:extLst>
          </p:cNvPr>
          <p:cNvPicPr>
            <a:picLocks noChangeAspect="1"/>
          </p:cNvPicPr>
          <p:nvPr/>
        </p:nvPicPr>
        <p:blipFill>
          <a:blip r:embed="rId7"/>
          <a:stretch>
            <a:fillRect/>
          </a:stretch>
        </p:blipFill>
        <p:spPr>
          <a:xfrm>
            <a:off x="0" y="-19050"/>
            <a:ext cx="12192000" cy="6877050"/>
          </a:xfrm>
          <a:prstGeom prst="rect">
            <a:avLst/>
          </a:prstGeom>
        </p:spPr>
      </p:pic>
      <p:sp>
        <p:nvSpPr>
          <p:cNvPr id="7" name="TextBox 6">
            <a:extLst>
              <a:ext uri="{FF2B5EF4-FFF2-40B4-BE49-F238E27FC236}">
                <a16:creationId xmlns:a16="http://schemas.microsoft.com/office/drawing/2014/main" xmlns="" id="{F0E53EA6-5A7A-7A57-E85F-B9A14C77709A}"/>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8170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xmlns="" id="{16FFCEFF-0CD5-CA80-0FD5-D689A4043355}"/>
              </a:ext>
            </a:extLst>
          </p:cNvPr>
          <p:cNvPicPr>
            <a:picLocks noChangeAspect="1"/>
          </p:cNvPicPr>
          <p:nvPr/>
        </p:nvPicPr>
        <p:blipFill>
          <a:blip r:embed="rId3"/>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xmlns="" id="{F6E5C11F-851C-9F03-1AAD-EC12F5A976E4}"/>
              </a:ext>
            </a:extLst>
          </p:cNvPr>
          <p:cNvPicPr>
            <a:picLocks noChangeAspect="1"/>
          </p:cNvPicPr>
          <p:nvPr/>
        </p:nvPicPr>
        <p:blipFill>
          <a:blip r:embed="rId4"/>
          <a:stretch>
            <a:fillRect/>
          </a:stretch>
        </p:blipFill>
        <p:spPr>
          <a:xfrm>
            <a:off x="3257550" y="590550"/>
            <a:ext cx="6286500" cy="6286500"/>
          </a:xfrm>
          <a:prstGeom prst="rect">
            <a:avLst/>
          </a:prstGeom>
        </p:spPr>
      </p:pic>
      <p:pic>
        <p:nvPicPr>
          <p:cNvPr id="5" name="Picture 4">
            <a:extLst>
              <a:ext uri="{FF2B5EF4-FFF2-40B4-BE49-F238E27FC236}">
                <a16:creationId xmlns:a16="http://schemas.microsoft.com/office/drawing/2014/main" xmlns="" id="{C2DE78B9-27E5-B9C7-1D62-10CF17AD8445}"/>
              </a:ext>
            </a:extLst>
          </p:cNvPr>
          <p:cNvPicPr>
            <a:picLocks noChangeAspect="1"/>
          </p:cNvPicPr>
          <p:nvPr/>
        </p:nvPicPr>
        <p:blipFill>
          <a:blip r:embed="rId5"/>
          <a:stretch>
            <a:fillRect/>
          </a:stretch>
        </p:blipFill>
        <p:spPr>
          <a:xfrm>
            <a:off x="3409950" y="742950"/>
            <a:ext cx="6286500" cy="6286500"/>
          </a:xfrm>
          <a:prstGeom prst="rect">
            <a:avLst/>
          </a:prstGeom>
        </p:spPr>
      </p:pic>
      <p:pic>
        <p:nvPicPr>
          <p:cNvPr id="6" name="Picture 5">
            <a:extLst>
              <a:ext uri="{FF2B5EF4-FFF2-40B4-BE49-F238E27FC236}">
                <a16:creationId xmlns:a16="http://schemas.microsoft.com/office/drawing/2014/main" xmlns="" id="{454B39E6-C9FA-0DF4-0F11-7EB9620696D7}"/>
              </a:ext>
            </a:extLst>
          </p:cNvPr>
          <p:cNvPicPr>
            <a:picLocks noChangeAspect="1"/>
          </p:cNvPicPr>
          <p:nvPr/>
        </p:nvPicPr>
        <p:blipFill>
          <a:blip r:embed="rId6"/>
          <a:stretch>
            <a:fillRect/>
          </a:stretch>
        </p:blipFill>
        <p:spPr>
          <a:xfrm>
            <a:off x="3486150" y="514350"/>
            <a:ext cx="6286500" cy="6286500"/>
          </a:xfrm>
          <a:prstGeom prst="rect">
            <a:avLst/>
          </a:prstGeom>
        </p:spPr>
      </p:pic>
      <p:pic>
        <p:nvPicPr>
          <p:cNvPr id="7" name="Picture 6">
            <a:extLst>
              <a:ext uri="{FF2B5EF4-FFF2-40B4-BE49-F238E27FC236}">
                <a16:creationId xmlns:a16="http://schemas.microsoft.com/office/drawing/2014/main" xmlns="" id="{42CE0748-5E1E-6378-1453-C99C68F422A2}"/>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37576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xmlns="" id="{16FFCEFF-0CD5-CA80-0FD5-D689A4043355}"/>
              </a:ext>
            </a:extLst>
          </p:cNvPr>
          <p:cNvPicPr>
            <a:picLocks noChangeAspect="1"/>
          </p:cNvPicPr>
          <p:nvPr/>
        </p:nvPicPr>
        <p:blipFill>
          <a:blip r:embed="rId3"/>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xmlns="" id="{F6E5C11F-851C-9F03-1AAD-EC12F5A976E4}"/>
              </a:ext>
            </a:extLst>
          </p:cNvPr>
          <p:cNvPicPr>
            <a:picLocks noChangeAspect="1"/>
          </p:cNvPicPr>
          <p:nvPr/>
        </p:nvPicPr>
        <p:blipFill>
          <a:blip r:embed="rId4"/>
          <a:stretch>
            <a:fillRect/>
          </a:stretch>
        </p:blipFill>
        <p:spPr>
          <a:xfrm>
            <a:off x="3257550" y="590550"/>
            <a:ext cx="6286500" cy="6286500"/>
          </a:xfrm>
          <a:prstGeom prst="rect">
            <a:avLst/>
          </a:prstGeom>
        </p:spPr>
      </p:pic>
      <p:pic>
        <p:nvPicPr>
          <p:cNvPr id="5" name="Picture 4">
            <a:extLst>
              <a:ext uri="{FF2B5EF4-FFF2-40B4-BE49-F238E27FC236}">
                <a16:creationId xmlns:a16="http://schemas.microsoft.com/office/drawing/2014/main" xmlns="" id="{C2DE78B9-27E5-B9C7-1D62-10CF17AD8445}"/>
              </a:ext>
            </a:extLst>
          </p:cNvPr>
          <p:cNvPicPr>
            <a:picLocks noChangeAspect="1"/>
          </p:cNvPicPr>
          <p:nvPr/>
        </p:nvPicPr>
        <p:blipFill>
          <a:blip r:embed="rId5"/>
          <a:stretch>
            <a:fillRect/>
          </a:stretch>
        </p:blipFill>
        <p:spPr>
          <a:xfrm>
            <a:off x="3409950" y="742950"/>
            <a:ext cx="6286500" cy="6286500"/>
          </a:xfrm>
          <a:prstGeom prst="rect">
            <a:avLst/>
          </a:prstGeom>
        </p:spPr>
      </p:pic>
      <p:pic>
        <p:nvPicPr>
          <p:cNvPr id="6" name="Picture 5">
            <a:extLst>
              <a:ext uri="{FF2B5EF4-FFF2-40B4-BE49-F238E27FC236}">
                <a16:creationId xmlns:a16="http://schemas.microsoft.com/office/drawing/2014/main" xmlns="" id="{454B39E6-C9FA-0DF4-0F11-7EB9620696D7}"/>
              </a:ext>
            </a:extLst>
          </p:cNvPr>
          <p:cNvPicPr>
            <a:picLocks noChangeAspect="1"/>
          </p:cNvPicPr>
          <p:nvPr/>
        </p:nvPicPr>
        <p:blipFill>
          <a:blip r:embed="rId6"/>
          <a:stretch>
            <a:fillRect/>
          </a:stretch>
        </p:blipFill>
        <p:spPr>
          <a:xfrm>
            <a:off x="3486150" y="514350"/>
            <a:ext cx="6286500" cy="6286500"/>
          </a:xfrm>
          <a:prstGeom prst="rect">
            <a:avLst/>
          </a:prstGeom>
        </p:spPr>
      </p:pic>
      <p:pic>
        <p:nvPicPr>
          <p:cNvPr id="7" name="Picture 6">
            <a:extLst>
              <a:ext uri="{FF2B5EF4-FFF2-40B4-BE49-F238E27FC236}">
                <a16:creationId xmlns:a16="http://schemas.microsoft.com/office/drawing/2014/main" xmlns="" id="{42CE0748-5E1E-6378-1453-C99C68F422A2}"/>
              </a:ext>
            </a:extLst>
          </p:cNvPr>
          <p:cNvPicPr>
            <a:picLocks noChangeAspect="1"/>
          </p:cNvPicPr>
          <p:nvPr/>
        </p:nvPicPr>
        <p:blipFill>
          <a:blip r:embed="rId7"/>
          <a:stretch>
            <a:fillRect/>
          </a:stretch>
        </p:blipFill>
        <p:spPr>
          <a:xfrm>
            <a:off x="3714750" y="590550"/>
            <a:ext cx="6286500" cy="6286500"/>
          </a:xfrm>
          <a:prstGeom prst="rect">
            <a:avLst/>
          </a:prstGeom>
        </p:spPr>
      </p:pic>
      <p:pic>
        <p:nvPicPr>
          <p:cNvPr id="8" name="Picture 7">
            <a:extLst>
              <a:ext uri="{FF2B5EF4-FFF2-40B4-BE49-F238E27FC236}">
                <a16:creationId xmlns:a16="http://schemas.microsoft.com/office/drawing/2014/main" xmlns="" id="{F152CC9B-228D-8BC7-AA07-CBA26CD07F19}"/>
              </a:ext>
            </a:extLst>
          </p:cNvPr>
          <p:cNvPicPr>
            <a:picLocks noChangeAspect="1"/>
          </p:cNvPicPr>
          <p:nvPr/>
        </p:nvPicPr>
        <p:blipFill>
          <a:blip r:embed="rId8"/>
          <a:stretch>
            <a:fillRect/>
          </a:stretch>
        </p:blipFill>
        <p:spPr>
          <a:xfrm>
            <a:off x="14568" y="0"/>
            <a:ext cx="12177432" cy="6858000"/>
          </a:xfrm>
          <a:prstGeom prst="rect">
            <a:avLst/>
          </a:prstGeom>
        </p:spPr>
      </p:pic>
    </p:spTree>
    <p:extLst>
      <p:ext uri="{BB962C8B-B14F-4D97-AF65-F5344CB8AC3E}">
        <p14:creationId xmlns:p14="http://schemas.microsoft.com/office/powerpoint/2010/main" val="973635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3AF833C-9C66-6E76-B409-0E981E384EAE}"/>
              </a:ext>
            </a:extLst>
          </p:cNvPr>
          <p:cNvPicPr>
            <a:picLocks noChangeAspect="1"/>
          </p:cNvPicPr>
          <p:nvPr/>
        </p:nvPicPr>
        <p:blipFill>
          <a:blip r:embed="rId3"/>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xmlns="" id="{16FFCEFF-0CD5-CA80-0FD5-D689A4043355}"/>
              </a:ext>
            </a:extLst>
          </p:cNvPr>
          <p:cNvPicPr>
            <a:picLocks noChangeAspect="1"/>
          </p:cNvPicPr>
          <p:nvPr/>
        </p:nvPicPr>
        <p:blipFill>
          <a:blip r:embed="rId4"/>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xmlns="" id="{F6E5C11F-851C-9F03-1AAD-EC12F5A976E4}"/>
              </a:ext>
            </a:extLst>
          </p:cNvPr>
          <p:cNvPicPr>
            <a:picLocks noChangeAspect="1"/>
          </p:cNvPicPr>
          <p:nvPr/>
        </p:nvPicPr>
        <p:blipFill>
          <a:blip r:embed="rId5"/>
          <a:stretch>
            <a:fillRect/>
          </a:stretch>
        </p:blipFill>
        <p:spPr>
          <a:xfrm>
            <a:off x="3257550" y="590550"/>
            <a:ext cx="6286500" cy="6286500"/>
          </a:xfrm>
          <a:prstGeom prst="rect">
            <a:avLst/>
          </a:prstGeom>
        </p:spPr>
      </p:pic>
      <p:pic>
        <p:nvPicPr>
          <p:cNvPr id="5" name="Picture 4">
            <a:extLst>
              <a:ext uri="{FF2B5EF4-FFF2-40B4-BE49-F238E27FC236}">
                <a16:creationId xmlns:a16="http://schemas.microsoft.com/office/drawing/2014/main" xmlns="" id="{C2DE78B9-27E5-B9C7-1D62-10CF17AD8445}"/>
              </a:ext>
            </a:extLst>
          </p:cNvPr>
          <p:cNvPicPr>
            <a:picLocks noChangeAspect="1"/>
          </p:cNvPicPr>
          <p:nvPr/>
        </p:nvPicPr>
        <p:blipFill>
          <a:blip r:embed="rId6"/>
          <a:stretch>
            <a:fillRect/>
          </a:stretch>
        </p:blipFill>
        <p:spPr>
          <a:xfrm>
            <a:off x="3409950" y="742950"/>
            <a:ext cx="6286500" cy="6286500"/>
          </a:xfrm>
          <a:prstGeom prst="rect">
            <a:avLst/>
          </a:prstGeom>
        </p:spPr>
      </p:pic>
      <p:pic>
        <p:nvPicPr>
          <p:cNvPr id="6" name="Picture 5">
            <a:extLst>
              <a:ext uri="{FF2B5EF4-FFF2-40B4-BE49-F238E27FC236}">
                <a16:creationId xmlns:a16="http://schemas.microsoft.com/office/drawing/2014/main" xmlns="" id="{454B39E6-C9FA-0DF4-0F11-7EB9620696D7}"/>
              </a:ext>
            </a:extLst>
          </p:cNvPr>
          <p:cNvPicPr>
            <a:picLocks noChangeAspect="1"/>
          </p:cNvPicPr>
          <p:nvPr/>
        </p:nvPicPr>
        <p:blipFill>
          <a:blip r:embed="rId7"/>
          <a:stretch>
            <a:fillRect/>
          </a:stretch>
        </p:blipFill>
        <p:spPr>
          <a:xfrm>
            <a:off x="3486150" y="514350"/>
            <a:ext cx="6286500" cy="6286500"/>
          </a:xfrm>
          <a:prstGeom prst="rect">
            <a:avLst/>
          </a:prstGeom>
        </p:spPr>
      </p:pic>
      <p:pic>
        <p:nvPicPr>
          <p:cNvPr id="7" name="Picture 6">
            <a:extLst>
              <a:ext uri="{FF2B5EF4-FFF2-40B4-BE49-F238E27FC236}">
                <a16:creationId xmlns:a16="http://schemas.microsoft.com/office/drawing/2014/main" xmlns="" id="{42CE0748-5E1E-6378-1453-C99C68F422A2}"/>
              </a:ext>
            </a:extLst>
          </p:cNvPr>
          <p:cNvPicPr>
            <a:picLocks noChangeAspect="1"/>
          </p:cNvPicPr>
          <p:nvPr/>
        </p:nvPicPr>
        <p:blipFill>
          <a:blip r:embed="rId8"/>
          <a:stretch>
            <a:fillRect/>
          </a:stretch>
        </p:blipFill>
        <p:spPr>
          <a:xfrm>
            <a:off x="3714750" y="590550"/>
            <a:ext cx="6286500" cy="6286500"/>
          </a:xfrm>
          <a:prstGeom prst="rect">
            <a:avLst/>
          </a:prstGeom>
        </p:spPr>
      </p:pic>
      <p:pic>
        <p:nvPicPr>
          <p:cNvPr id="8" name="Picture 7">
            <a:extLst>
              <a:ext uri="{FF2B5EF4-FFF2-40B4-BE49-F238E27FC236}">
                <a16:creationId xmlns:a16="http://schemas.microsoft.com/office/drawing/2014/main" xmlns="" id="{F152CC9B-228D-8BC7-AA07-CBA26CD07F19}"/>
              </a:ext>
            </a:extLst>
          </p:cNvPr>
          <p:cNvPicPr>
            <a:picLocks noChangeAspect="1"/>
          </p:cNvPicPr>
          <p:nvPr/>
        </p:nvPicPr>
        <p:blipFill>
          <a:blip r:embed="rId9"/>
          <a:stretch>
            <a:fillRect/>
          </a:stretch>
        </p:blipFill>
        <p:spPr>
          <a:xfrm>
            <a:off x="14568" y="0"/>
            <a:ext cx="6286500" cy="6286500"/>
          </a:xfrm>
          <a:prstGeom prst="rect">
            <a:avLst/>
          </a:prstGeom>
        </p:spPr>
      </p:pic>
      <p:pic>
        <p:nvPicPr>
          <p:cNvPr id="9" name="Picture 8">
            <a:extLst>
              <a:ext uri="{FF2B5EF4-FFF2-40B4-BE49-F238E27FC236}">
                <a16:creationId xmlns:a16="http://schemas.microsoft.com/office/drawing/2014/main" xmlns="" id="{6802A589-FEA3-95E1-7FDE-70B5F1CBDC2D}"/>
              </a:ext>
            </a:extLst>
          </p:cNvPr>
          <p:cNvPicPr>
            <a:picLocks noChangeAspect="1"/>
          </p:cNvPicPr>
          <p:nvPr/>
        </p:nvPicPr>
        <p:blipFill>
          <a:blip r:embed="rId10"/>
          <a:stretch>
            <a:fillRect/>
          </a:stretch>
        </p:blipFill>
        <p:spPr>
          <a:xfrm>
            <a:off x="0" y="-19050"/>
            <a:ext cx="12192000" cy="6896100"/>
          </a:xfrm>
          <a:prstGeom prst="rect">
            <a:avLst/>
          </a:prstGeom>
        </p:spPr>
      </p:pic>
    </p:spTree>
    <p:extLst>
      <p:ext uri="{BB962C8B-B14F-4D97-AF65-F5344CB8AC3E}">
        <p14:creationId xmlns:p14="http://schemas.microsoft.com/office/powerpoint/2010/main" val="3643366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xmlns=""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D576FEB5-B344-A226-1FCB-CFF69CCB333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04218" y="1261873"/>
            <a:ext cx="6686549" cy="3761184"/>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xmlns="" id="{50A6B840-A413-C43A-C386-B50F4048AA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8762" y="2167127"/>
            <a:ext cx="6858000" cy="6858000"/>
          </a:xfrm>
          <a:prstGeom prst="rect">
            <a:avLst/>
          </a:prstGeom>
        </p:spPr>
      </p:pic>
      <p:pic>
        <p:nvPicPr>
          <p:cNvPr id="10" name="Picture 9" descr="A close-up of smoke&#10;&#10;Description automatically generated">
            <a:extLst>
              <a:ext uri="{FF2B5EF4-FFF2-40B4-BE49-F238E27FC236}">
                <a16:creationId xmlns:a16="http://schemas.microsoft.com/office/drawing/2014/main" xmlns="" id="{18F8D403-D713-F17B-E8F9-B2F6232B91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8537" y="1450444"/>
            <a:ext cx="6096012" cy="6096012"/>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xmlns="" id="{21E784E5-D1D1-AEAD-EE8E-FD1CFD8F9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639" y="157386"/>
            <a:ext cx="6858000" cy="685800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xmlns="" id="{8EEE6F7A-0E4D-C18B-9829-87B094D45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9442" y="1450444"/>
            <a:ext cx="6858000" cy="6858000"/>
          </a:xfrm>
          <a:prstGeom prst="rect">
            <a:avLst/>
          </a:prstGeom>
        </p:spPr>
      </p:pic>
      <p:pic>
        <p:nvPicPr>
          <p:cNvPr id="3" name="Picture 2" descr="A close-up of smoke&#10;&#10;Description automatically generated">
            <a:extLst>
              <a:ext uri="{FF2B5EF4-FFF2-40B4-BE49-F238E27FC236}">
                <a16:creationId xmlns:a16="http://schemas.microsoft.com/office/drawing/2014/main" xmlns="" id="{76D797D8-F6A5-1DF6-1209-FA39B56208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881" y="308715"/>
            <a:ext cx="2887567" cy="2887567"/>
          </a:xfrm>
          <a:prstGeom prst="rect">
            <a:avLst/>
          </a:prstGeom>
        </p:spPr>
      </p:pic>
      <p:pic>
        <p:nvPicPr>
          <p:cNvPr id="4" name="Picture 3" descr="A close-up of smoke&#10;&#10;Description automatically generated">
            <a:extLst>
              <a:ext uri="{FF2B5EF4-FFF2-40B4-BE49-F238E27FC236}">
                <a16:creationId xmlns:a16="http://schemas.microsoft.com/office/drawing/2014/main" xmlns="" id="{ACB61F4E-CAFD-F283-E402-65B19AB868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673448" y="976735"/>
            <a:ext cx="2128638" cy="2128638"/>
          </a:xfrm>
          <a:prstGeom prst="rect">
            <a:avLst/>
          </a:prstGeom>
        </p:spPr>
      </p:pic>
      <p:pic>
        <p:nvPicPr>
          <p:cNvPr id="5" name="Picture 4" descr="A close-up of smoke&#10;&#10;Description automatically generated">
            <a:extLst>
              <a:ext uri="{FF2B5EF4-FFF2-40B4-BE49-F238E27FC236}">
                <a16:creationId xmlns:a16="http://schemas.microsoft.com/office/drawing/2014/main" xmlns="" id="{F53780FA-6FD8-5563-2E32-7EDB8CF00E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3376" y="2724582"/>
            <a:ext cx="1960072" cy="1960072"/>
          </a:xfrm>
          <a:prstGeom prst="rect">
            <a:avLst/>
          </a:prstGeom>
        </p:spPr>
      </p:pic>
      <p:pic>
        <p:nvPicPr>
          <p:cNvPr id="7" name="Picture 6" descr="A close-up of smoke&#10;&#10;Description automatically generated">
            <a:extLst>
              <a:ext uri="{FF2B5EF4-FFF2-40B4-BE49-F238E27FC236}">
                <a16:creationId xmlns:a16="http://schemas.microsoft.com/office/drawing/2014/main" xmlns="" id="{E723AA1D-2CFB-5FCE-5353-5B85598D81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69228" y="3262759"/>
            <a:ext cx="1235691" cy="1235691"/>
          </a:xfrm>
          <a:prstGeom prst="rect">
            <a:avLst/>
          </a:prstGeom>
        </p:spPr>
      </p:pic>
      <p:grpSp>
        <p:nvGrpSpPr>
          <p:cNvPr id="11" name="Group 10">
            <a:extLst>
              <a:ext uri="{FF2B5EF4-FFF2-40B4-BE49-F238E27FC236}">
                <a16:creationId xmlns:a16="http://schemas.microsoft.com/office/drawing/2014/main" xmlns="" id="{1907EAA1-D634-958E-912C-7C07FA514CD9}"/>
              </a:ext>
            </a:extLst>
          </p:cNvPr>
          <p:cNvGrpSpPr/>
          <p:nvPr/>
        </p:nvGrpSpPr>
        <p:grpSpPr>
          <a:xfrm flipH="1">
            <a:off x="5097935" y="2444881"/>
            <a:ext cx="7869662" cy="4663976"/>
            <a:chOff x="-811856" y="2560320"/>
            <a:chExt cx="7739474" cy="4553331"/>
          </a:xfrm>
        </p:grpSpPr>
        <p:pic>
          <p:nvPicPr>
            <p:cNvPr id="15" name="Picture 14" descr="A cartoon of a campfire&#10;&#10;Description automatically generated">
              <a:extLst>
                <a:ext uri="{FF2B5EF4-FFF2-40B4-BE49-F238E27FC236}">
                  <a16:creationId xmlns:a16="http://schemas.microsoft.com/office/drawing/2014/main" xmlns="" id="{6A964D38-284C-81C2-2C89-647E2E60D36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6" name="Picture 15" descr="A cartoon of a campfire&#10;&#10;Description automatically generated">
              <a:extLst>
                <a:ext uri="{FF2B5EF4-FFF2-40B4-BE49-F238E27FC236}">
                  <a16:creationId xmlns:a16="http://schemas.microsoft.com/office/drawing/2014/main" xmlns="" id="{A8FF3B97-FDD2-5933-ABE5-C97936F6D61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17" name="Picture 16">
              <a:extLst>
                <a:ext uri="{FF2B5EF4-FFF2-40B4-BE49-F238E27FC236}">
                  <a16:creationId xmlns:a16="http://schemas.microsoft.com/office/drawing/2014/main" xmlns="" id="{3A572CEA-29A9-B396-44C9-790F747078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292565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xmlns=""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2" name="圆角矩形 7">
            <a:extLst>
              <a:ext uri="{FF2B5EF4-FFF2-40B4-BE49-F238E27FC236}">
                <a16:creationId xmlns:a16="http://schemas.microsoft.com/office/drawing/2014/main" xmlns="" id="{EC123CFD-F0E5-F51F-05EB-70807A4FCBCA}"/>
              </a:ext>
            </a:extLst>
          </p:cNvPr>
          <p:cNvSpPr/>
          <p:nvPr/>
        </p:nvSpPr>
        <p:spPr>
          <a:xfrm>
            <a:off x="2624763" y="1220175"/>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xmlns="" id="{D5A66663-31D9-53BD-D440-D086E03F08FE}"/>
              </a:ext>
            </a:extLst>
          </p:cNvPr>
          <p:cNvSpPr txBox="1"/>
          <p:nvPr/>
        </p:nvSpPr>
        <p:spPr>
          <a:xfrm>
            <a:off x="114404" y="2709326"/>
            <a:ext cx="7061200" cy="2123658"/>
          </a:xfrm>
          <a:prstGeom prst="rect">
            <a:avLst/>
          </a:prstGeom>
          <a:noFill/>
        </p:spPr>
        <p:txBody>
          <a:bodyPr wrap="square">
            <a:spAutoFit/>
          </a:bodyPr>
          <a:lstStyle/>
          <a:p>
            <a:pPr algn="ctr"/>
            <a:r>
              <a:rPr lang="en-US" sz="6600" b="1" dirty="0" err="1">
                <a:effectLst/>
                <a:latin typeface="Times New Roman" panose="02020603050405020304" pitchFamily="18" charset="0"/>
                <a:ea typeface="Calibri" panose="020F0502020204030204" pitchFamily="34" charset="0"/>
              </a:rPr>
              <a:t>Trải</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nghiệm</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cùng</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văn</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bản</a:t>
            </a:r>
            <a:endParaRPr lang="en-SG" sz="6600"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xmlns="" id="{C257262A-1822-2E74-D788-155D971BD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6371367" y="984584"/>
            <a:ext cx="6858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xmlns="" id="{34BC0286-D270-31C3-934B-800A73305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0830" flipH="1">
            <a:off x="6757519" y="566319"/>
            <a:ext cx="6858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xmlns="" id="{497200F5-8981-740D-1F8F-7801D79F3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47137" flipH="1">
            <a:off x="5583512" y="230852"/>
            <a:ext cx="6858000"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xmlns="" id="{CCFB26F3-A63C-EBD1-B0FF-253A5F26B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94555" flipH="1">
            <a:off x="7134483" y="-1478979"/>
            <a:ext cx="5089455" cy="5089455"/>
          </a:xfrm>
          <a:prstGeom prst="rect">
            <a:avLst/>
          </a:prstGeom>
        </p:spPr>
      </p:pic>
      <p:grpSp>
        <p:nvGrpSpPr>
          <p:cNvPr id="42" name="Group 41">
            <a:extLst>
              <a:ext uri="{FF2B5EF4-FFF2-40B4-BE49-F238E27FC236}">
                <a16:creationId xmlns:a16="http://schemas.microsoft.com/office/drawing/2014/main" xmlns="" id="{B042308A-18BD-30CF-2FB6-835169323CB1}"/>
              </a:ext>
            </a:extLst>
          </p:cNvPr>
          <p:cNvGrpSpPr/>
          <p:nvPr/>
        </p:nvGrpSpPr>
        <p:grpSpPr>
          <a:xfrm>
            <a:off x="5350018" y="1660355"/>
            <a:ext cx="7324988" cy="5506458"/>
            <a:chOff x="5351932" y="1842888"/>
            <a:chExt cx="7324988" cy="5506458"/>
          </a:xfrm>
        </p:grpSpPr>
        <p:pic>
          <p:nvPicPr>
            <p:cNvPr id="33" name="Picture 32" descr="A cartoon of a campfire&#10;&#10;Description automatically generated">
              <a:extLst>
                <a:ext uri="{FF2B5EF4-FFF2-40B4-BE49-F238E27FC236}">
                  <a16:creationId xmlns:a16="http://schemas.microsoft.com/office/drawing/2014/main" xmlns="" id="{7B8DE3FA-3D25-1A22-02AF-CAB467B58F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34" name="Picture 33" descr="A cartoon of a campfire&#10;&#10;Description automatically generated">
              <a:extLst>
                <a:ext uri="{FF2B5EF4-FFF2-40B4-BE49-F238E27FC236}">
                  <a16:creationId xmlns:a16="http://schemas.microsoft.com/office/drawing/2014/main" xmlns="" id="{AC2C53C9-B70C-00B0-599F-56A236BF30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35" name="Picture 34" descr="A person and a child sitting around a campfire&#10;&#10;Description automatically generated">
              <a:extLst>
                <a:ext uri="{FF2B5EF4-FFF2-40B4-BE49-F238E27FC236}">
                  <a16:creationId xmlns:a16="http://schemas.microsoft.com/office/drawing/2014/main" xmlns="" id="{0370C0D2-A168-BBB3-76B1-56DF8B493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36" name="Google Shape;1798;p43">
              <a:extLst>
                <a:ext uri="{FF2B5EF4-FFF2-40B4-BE49-F238E27FC236}">
                  <a16:creationId xmlns:a16="http://schemas.microsoft.com/office/drawing/2014/main" xmlns="" id="{FC9A98E9-BBA2-F6CE-1A0D-8217C589E0DB}"/>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1799;p43">
              <a:extLst>
                <a:ext uri="{FF2B5EF4-FFF2-40B4-BE49-F238E27FC236}">
                  <a16:creationId xmlns:a16="http://schemas.microsoft.com/office/drawing/2014/main" xmlns="" id="{8214520D-A618-6023-62A0-E5F715FD4F39}"/>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1800;p43">
              <a:extLst>
                <a:ext uri="{FF2B5EF4-FFF2-40B4-BE49-F238E27FC236}">
                  <a16:creationId xmlns:a16="http://schemas.microsoft.com/office/drawing/2014/main" xmlns="" id="{265EF44F-D08B-004B-C6DC-5161BB1FED67}"/>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1801;p43">
              <a:extLst>
                <a:ext uri="{FF2B5EF4-FFF2-40B4-BE49-F238E27FC236}">
                  <a16:creationId xmlns:a16="http://schemas.microsoft.com/office/drawing/2014/main" xmlns="" id="{398DA459-65FE-8BD8-C1C1-05DC81B9C28D}"/>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290549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a:solidFill>
                  <a:schemeClr val="accent6"/>
                </a:solidFill>
                <a:effectLst/>
                <a:latin typeface="Times New Roman" panose="02020603050405020304" pitchFamily="18" charset="0"/>
                <a:ea typeface="Calibri" panose="020F0502020204030204" pitchFamily="34" charset="0"/>
              </a:rPr>
              <a:t>1. </a:t>
            </a:r>
            <a:r>
              <a:rPr lang="en-US" sz="3600" b="1" dirty="0" err="1">
                <a:solidFill>
                  <a:schemeClr val="accent6"/>
                </a:solidFill>
                <a:effectLst/>
                <a:latin typeface="Times New Roman" panose="02020603050405020304" pitchFamily="18" charset="0"/>
                <a:ea typeface="Calibri" panose="020F0502020204030204" pitchFamily="34" charset="0"/>
              </a:rPr>
              <a:t>Đọc</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6">
            <a:extLst>
              <a:ext uri="{FF2B5EF4-FFF2-40B4-BE49-F238E27FC236}">
                <a16:creationId xmlns:a16="http://schemas.microsoft.com/office/drawing/2014/main" xmlns="" id="{C3FEEF70-9EB6-9FB9-BD5B-7FCFC65B9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1939" y="5590688"/>
            <a:ext cx="414225" cy="153186"/>
          </a:xfrm>
          <a:prstGeom prst="rect">
            <a:avLst/>
          </a:prstGeom>
        </p:spPr>
      </p:pic>
      <p:pic>
        <p:nvPicPr>
          <p:cNvPr id="4" name="Google Shape;259;p45">
            <a:extLst>
              <a:ext uri="{FF2B5EF4-FFF2-40B4-BE49-F238E27FC236}">
                <a16:creationId xmlns:a16="http://schemas.microsoft.com/office/drawing/2014/main" xmlns="" id="{B2BCD209-3923-6453-28BE-29418E54F6F3}"/>
              </a:ext>
            </a:extLst>
          </p:cNvPr>
          <p:cNvPicPr preferRelativeResize="0"/>
          <p:nvPr/>
        </p:nvPicPr>
        <p:blipFill rotWithShape="1">
          <a:blip r:embed="rId4">
            <a:alphaModFix/>
          </a:blip>
          <a:srcRect t="835" b="826"/>
          <a:stretch/>
        </p:blipFill>
        <p:spPr>
          <a:xfrm>
            <a:off x="5338119" y="2795357"/>
            <a:ext cx="1586260" cy="648399"/>
          </a:xfrm>
          <a:prstGeom prst="rect">
            <a:avLst/>
          </a:prstGeom>
          <a:noFill/>
          <a:ln>
            <a:noFill/>
          </a:ln>
        </p:spPr>
      </p:pic>
      <p:sp>
        <p:nvSpPr>
          <p:cNvPr id="5" name="Google Shape;2239;p65">
            <a:extLst>
              <a:ext uri="{FF2B5EF4-FFF2-40B4-BE49-F238E27FC236}">
                <a16:creationId xmlns:a16="http://schemas.microsoft.com/office/drawing/2014/main" xmlns="" id="{C6C690BB-4D09-6725-D585-CA3864503B85}"/>
              </a:ext>
            </a:extLst>
          </p:cNvPr>
          <p:cNvSpPr/>
          <p:nvPr/>
        </p:nvSpPr>
        <p:spPr>
          <a:xfrm rot="10336670">
            <a:off x="8748624" y="1166320"/>
            <a:ext cx="955757"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 name="Google Shape;2240;p65">
            <a:extLst>
              <a:ext uri="{FF2B5EF4-FFF2-40B4-BE49-F238E27FC236}">
                <a16:creationId xmlns:a16="http://schemas.microsoft.com/office/drawing/2014/main" xmlns="" id="{1748807F-59BE-E348-F233-B3570EA805DE}"/>
              </a:ext>
            </a:extLst>
          </p:cNvPr>
          <p:cNvSpPr/>
          <p:nvPr/>
        </p:nvSpPr>
        <p:spPr>
          <a:xfrm rot="21095791">
            <a:off x="1462422" y="1716677"/>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 name="Google Shape;2339;p65">
            <a:extLst>
              <a:ext uri="{FF2B5EF4-FFF2-40B4-BE49-F238E27FC236}">
                <a16:creationId xmlns:a16="http://schemas.microsoft.com/office/drawing/2014/main" xmlns="" id="{2CA7C58A-2F14-7C25-B187-6A872051217A}"/>
              </a:ext>
            </a:extLst>
          </p:cNvPr>
          <p:cNvSpPr txBox="1">
            <a:spLocks/>
          </p:cNvSpPr>
          <p:nvPr/>
        </p:nvSpPr>
        <p:spPr>
          <a:xfrm>
            <a:off x="1532314" y="1730621"/>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
                <a:srgbClr val="E32747"/>
              </a:buClr>
              <a:defRPr/>
            </a:pPr>
            <a:r>
              <a:rPr lang="en" sz="4800" b="1" kern="0" dirty="0">
                <a:solidFill>
                  <a:srgbClr val="00545D">
                    <a:lumMod val="75000"/>
                  </a:srgbClr>
                </a:solidFill>
                <a:latin typeface="Times New Roman" panose="02020603050405020304" pitchFamily="18" charset="0"/>
                <a:cs typeface="Times New Roman" panose="02020603050405020304" pitchFamily="18" charset="0"/>
              </a:rPr>
              <a:t>01</a:t>
            </a:r>
          </a:p>
        </p:txBody>
      </p:sp>
      <p:sp>
        <p:nvSpPr>
          <p:cNvPr id="8" name="Google Shape;2340;p65">
            <a:extLst>
              <a:ext uri="{FF2B5EF4-FFF2-40B4-BE49-F238E27FC236}">
                <a16:creationId xmlns:a16="http://schemas.microsoft.com/office/drawing/2014/main" xmlns="" id="{127B9C31-AA4D-139B-0954-803B8347051B}"/>
              </a:ext>
            </a:extLst>
          </p:cNvPr>
          <p:cNvSpPr txBox="1">
            <a:spLocks/>
          </p:cNvSpPr>
          <p:nvPr/>
        </p:nvSpPr>
        <p:spPr>
          <a:xfrm rot="21220410">
            <a:off x="8717675" y="1220674"/>
            <a:ext cx="979669"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
                <a:srgbClr val="E32747"/>
              </a:buClr>
              <a:defRPr/>
            </a:pPr>
            <a:r>
              <a:rPr lang="en" sz="4800" b="1" kern="0">
                <a:solidFill>
                  <a:srgbClr val="FF785D"/>
                </a:solidFill>
                <a:latin typeface="Times New Roman" panose="02020603050405020304" pitchFamily="18" charset="0"/>
                <a:cs typeface="Times New Roman" panose="02020603050405020304" pitchFamily="18" charset="0"/>
              </a:rPr>
              <a:t>02</a:t>
            </a:r>
          </a:p>
        </p:txBody>
      </p:sp>
      <p:sp>
        <p:nvSpPr>
          <p:cNvPr id="9" name="TextBox 10">
            <a:extLst>
              <a:ext uri="{FF2B5EF4-FFF2-40B4-BE49-F238E27FC236}">
                <a16:creationId xmlns:a16="http://schemas.microsoft.com/office/drawing/2014/main" xmlns="" id="{53A21804-A4C3-38C0-0540-DFCC5DCD887E}"/>
              </a:ext>
            </a:extLst>
          </p:cNvPr>
          <p:cNvSpPr txBox="1"/>
          <p:nvPr/>
        </p:nvSpPr>
        <p:spPr>
          <a:xfrm>
            <a:off x="284852" y="2745393"/>
            <a:ext cx="3000910" cy="193899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atin typeface="Times New Roman" panose="02020603050405020304" pitchFamily="18" charset="0"/>
                <a:cs typeface="Times New Roman" panose="02020603050405020304" pitchFamily="18" charset="0"/>
              </a:rPr>
              <a:t>HS </a:t>
            </a:r>
            <a:r>
              <a:rPr lang="en-US" sz="4000" dirty="0" err="1">
                <a:latin typeface="Times New Roman" panose="02020603050405020304" pitchFamily="18" charset="0"/>
                <a:cs typeface="Times New Roman" panose="02020603050405020304" pitchFamily="18" charset="0"/>
              </a:rPr>
              <a:t>đọc</a:t>
            </a:r>
            <a:r>
              <a:rPr lang="vi-VN" sz="4000" dirty="0">
                <a:latin typeface="Times New Roman" panose="02020603050405020304" pitchFamily="18" charset="0"/>
                <a:cs typeface="Times New Roman" panose="02020603050405020304" pitchFamily="18" charset="0"/>
              </a:rPr>
              <a:t> phù hợp với tốc độ đọc</a:t>
            </a:r>
            <a:endParaRPr lang="en-SG" sz="4000" dirty="0">
              <a:latin typeface="Times New Roman" panose="02020603050405020304" pitchFamily="18" charset="0"/>
              <a:cs typeface="Times New Roman" panose="02020603050405020304" pitchFamily="18" charset="0"/>
            </a:endParaRPr>
          </a:p>
        </p:txBody>
      </p:sp>
      <p:sp>
        <p:nvSpPr>
          <p:cNvPr id="10" name="TextBox 11">
            <a:extLst>
              <a:ext uri="{FF2B5EF4-FFF2-40B4-BE49-F238E27FC236}">
                <a16:creationId xmlns:a16="http://schemas.microsoft.com/office/drawing/2014/main" xmlns="" id="{A323067F-1875-3EAF-2977-D7AD726F7103}"/>
              </a:ext>
            </a:extLst>
          </p:cNvPr>
          <p:cNvSpPr txBox="1"/>
          <p:nvPr/>
        </p:nvSpPr>
        <p:spPr>
          <a:xfrm>
            <a:off x="7637924" y="2201025"/>
            <a:ext cx="3948240" cy="31700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atin typeface="Times New Roman" panose="02020603050405020304" pitchFamily="18" charset="0"/>
                <a:cs typeface="Times New Roman" panose="02020603050405020304" pitchFamily="18" charset="0"/>
              </a:rPr>
              <a:t>HS </a:t>
            </a:r>
            <a:r>
              <a:rPr lang="vi-VN" sz="4000" dirty="0">
                <a:latin typeface="Times New Roman" panose="02020603050405020304" pitchFamily="18" charset="0"/>
                <a:cs typeface="Times New Roman" panose="02020603050405020304" pitchFamily="18" charset="0"/>
              </a:rPr>
              <a:t>ghi lại câu trả lời cho các câu hỏi tưởng tượng, suy luận trong SGK.</a:t>
            </a:r>
            <a:endParaRPr lang="en-SG" sz="72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C7D81C38-F1F4-F2AD-6B0A-3150183ECD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27424" y="2678408"/>
            <a:ext cx="6737151" cy="4897656"/>
          </a:xfrm>
          <a:prstGeom prst="rect">
            <a:avLst/>
          </a:prstGeom>
        </p:spPr>
      </p:pic>
    </p:spTree>
    <p:extLst>
      <p:ext uri="{BB962C8B-B14F-4D97-AF65-F5344CB8AC3E}">
        <p14:creationId xmlns:p14="http://schemas.microsoft.com/office/powerpoint/2010/main" val="102839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D191726-6ADF-8C60-8C77-FCF8F868382B}"/>
              </a:ext>
            </a:extLst>
          </p:cNvPr>
          <p:cNvPicPr>
            <a:picLocks noChangeAspect="1"/>
          </p:cNvPicPr>
          <p:nvPr/>
        </p:nvPicPr>
        <p:blipFill>
          <a:blip r:embed="rId3"/>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xmlns="" id="{3E503F0D-E809-5996-E554-005A0AD5B906}"/>
              </a:ext>
            </a:extLst>
          </p:cNvPr>
          <p:cNvSpPr txBox="1"/>
          <p:nvPr/>
        </p:nvSpPr>
        <p:spPr>
          <a:xfrm>
            <a:off x="-53787" y="1244949"/>
            <a:ext cx="1692912" cy="3170099"/>
          </a:xfrm>
          <a:prstGeom prst="rect">
            <a:avLst/>
          </a:prstGeom>
          <a:noFill/>
        </p:spPr>
        <p:txBody>
          <a:bodyPr wrap="square">
            <a:spAutoFit/>
          </a:bodyPr>
          <a:lstStyle/>
          <a:p>
            <a:pPr marR="8890" algn="ctr" defTabSz="914354">
              <a:spcAft>
                <a:spcPts val="240"/>
              </a:spcAft>
              <a:defRPr/>
            </a:pPr>
            <a:r>
              <a:rPr lang="en-GB" sz="4000" b="1" dirty="0">
                <a:effectLst/>
                <a:latin typeface="Times New Roman" panose="02020603050405020304" pitchFamily="18" charset="0"/>
                <a:ea typeface="Calibri" panose="020F0502020204030204" pitchFamily="34" charset="0"/>
              </a:rPr>
              <a:t>CÂU HỎI HỘP CHỈ DẪN</a:t>
            </a:r>
          </a:p>
        </p:txBody>
      </p:sp>
      <p:graphicFrame>
        <p:nvGraphicFramePr>
          <p:cNvPr id="3" name="Table 2">
            <a:extLst>
              <a:ext uri="{FF2B5EF4-FFF2-40B4-BE49-F238E27FC236}">
                <a16:creationId xmlns:a16="http://schemas.microsoft.com/office/drawing/2014/main" xmlns="" id="{0EFCAE4D-382D-BF11-566C-CAFA0001955B}"/>
              </a:ext>
            </a:extLst>
          </p:cNvPr>
          <p:cNvGraphicFramePr>
            <a:graphicFrameLocks noGrp="1"/>
          </p:cNvGraphicFramePr>
          <p:nvPr>
            <p:extLst>
              <p:ext uri="{D42A27DB-BD31-4B8C-83A1-F6EECF244321}">
                <p14:modId xmlns:p14="http://schemas.microsoft.com/office/powerpoint/2010/main" val="659050379"/>
              </p:ext>
            </p:extLst>
          </p:nvPr>
        </p:nvGraphicFramePr>
        <p:xfrm>
          <a:off x="1639125" y="380934"/>
          <a:ext cx="10194287" cy="6109515"/>
        </p:xfrm>
        <a:graphic>
          <a:graphicData uri="http://schemas.openxmlformats.org/drawingml/2006/table">
            <a:tbl>
              <a:tblPr firstRow="1" firstCol="1" bandRow="1">
                <a:tableStyleId>{5C22544A-7EE6-4342-B048-85BDC9FD1C3A}</a:tableStyleId>
              </a:tblPr>
              <a:tblGrid>
                <a:gridCol w="3757628">
                  <a:extLst>
                    <a:ext uri="{9D8B030D-6E8A-4147-A177-3AD203B41FA5}">
                      <a16:colId xmlns:a16="http://schemas.microsoft.com/office/drawing/2014/main" xmlns="" val="1742506025"/>
                    </a:ext>
                  </a:extLst>
                </a:gridCol>
                <a:gridCol w="6436659">
                  <a:extLst>
                    <a:ext uri="{9D8B030D-6E8A-4147-A177-3AD203B41FA5}">
                      <a16:colId xmlns:a16="http://schemas.microsoft.com/office/drawing/2014/main" xmlns="" val="3168899093"/>
                    </a:ext>
                  </a:extLst>
                </a:gridCol>
              </a:tblGrid>
              <a:tr h="459560">
                <a:tc>
                  <a:txBody>
                    <a:bodyPr/>
                    <a:lstStyle/>
                    <a:p>
                      <a:pPr algn="ctr">
                        <a:lnSpc>
                          <a:spcPct val="100000"/>
                        </a:lnSpc>
                        <a:spcBef>
                          <a:spcPts val="400"/>
                        </a:spcBef>
                        <a:spcAft>
                          <a:spcPts val="400"/>
                        </a:spcAft>
                      </a:pPr>
                      <a:r>
                        <a:rPr lang="vi-VN" sz="2500" kern="100" dirty="0">
                          <a:solidFill>
                            <a:schemeClr val="tx1"/>
                          </a:solidFill>
                          <a:effectLst/>
                          <a:latin typeface="+mj-lt"/>
                        </a:rPr>
                        <a:t>Yêu cầu trong hộp chỉ dẫn</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tc>
                  <a:txBody>
                    <a:bodyPr/>
                    <a:lstStyle/>
                    <a:p>
                      <a:pPr algn="ctr">
                        <a:lnSpc>
                          <a:spcPct val="100000"/>
                        </a:lnSpc>
                        <a:spcBef>
                          <a:spcPts val="400"/>
                        </a:spcBef>
                        <a:spcAft>
                          <a:spcPts val="400"/>
                        </a:spcAft>
                      </a:pPr>
                      <a:r>
                        <a:rPr lang="vi-VN" sz="2500" kern="100" dirty="0">
                          <a:solidFill>
                            <a:schemeClr val="tx1"/>
                          </a:solidFill>
                          <a:effectLst/>
                          <a:latin typeface="+mj-lt"/>
                        </a:rPr>
                        <a:t>Trả lời</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extLst>
                  <a:ext uri="{0D108BD9-81ED-4DB2-BD59-A6C34878D82A}">
                    <a16:rowId xmlns:a16="http://schemas.microsoft.com/office/drawing/2014/main" xmlns="" val="3895625345"/>
                  </a:ext>
                </a:extLst>
              </a:tr>
              <a:tr h="1611155">
                <a:tc>
                  <a:txBody>
                    <a:bodyPr/>
                    <a:lstStyle/>
                    <a:p>
                      <a:pPr algn="just">
                        <a:lnSpc>
                          <a:spcPct val="100000"/>
                        </a:lnSpc>
                        <a:spcAft>
                          <a:spcPts val="800"/>
                        </a:spcAft>
                      </a:pPr>
                      <a:r>
                        <a:rPr lang="vi-VN" sz="2500" kern="100" dirty="0">
                          <a:solidFill>
                            <a:schemeClr val="tx1"/>
                          </a:solidFill>
                          <a:effectLst/>
                          <a:latin typeface="+mj-lt"/>
                        </a:rPr>
                        <a:t>1. Theo dõi: Chú ý những từ ngữ thể hiện trực tiếp cảm xúc của tác giả trong ba khổ thơ đầu.</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xmlns="" val="265841042"/>
                  </a:ext>
                </a:extLst>
              </a:tr>
              <a:tr h="1611155">
                <a:tc>
                  <a:txBody>
                    <a:bodyPr/>
                    <a:lstStyle/>
                    <a:p>
                      <a:pPr algn="just">
                        <a:lnSpc>
                          <a:spcPct val="100000"/>
                        </a:lnSpc>
                        <a:spcAft>
                          <a:spcPts val="800"/>
                        </a:spcAft>
                      </a:pPr>
                      <a:r>
                        <a:rPr lang="vi-VN" sz="2500" kern="100" dirty="0">
                          <a:solidFill>
                            <a:schemeClr val="tx1"/>
                          </a:solidFill>
                          <a:effectLst/>
                          <a:latin typeface="+mj-lt"/>
                        </a:rPr>
                        <a:t>2. Suy luận: Lời dặn cháu thể hiện điều gì về bà?</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xmlns="" val="1003373480"/>
                  </a:ext>
                </a:extLst>
              </a:tr>
              <a:tr h="2427645">
                <a:tc>
                  <a:txBody>
                    <a:bodyPr/>
                    <a:lstStyle/>
                    <a:p>
                      <a:pPr algn="just">
                        <a:lnSpc>
                          <a:spcPct val="100000"/>
                        </a:lnSpc>
                        <a:spcAft>
                          <a:spcPts val="800"/>
                        </a:spcAft>
                      </a:pPr>
                      <a:r>
                        <a:rPr lang="vi-VN" sz="2500" kern="100" dirty="0">
                          <a:solidFill>
                            <a:schemeClr val="tx1"/>
                          </a:solidFill>
                          <a:effectLst/>
                          <a:latin typeface="+mj-lt"/>
                        </a:rPr>
                        <a:t>3. Theo dõi: Hình ảnh bếp lửa trong khổ thơ này có gì khác so với các khổ thơ trên?</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xmlns="" val="373661653"/>
                  </a:ext>
                </a:extLst>
              </a:tr>
            </a:tbl>
          </a:graphicData>
        </a:graphic>
      </p:graphicFrame>
      <p:grpSp>
        <p:nvGrpSpPr>
          <p:cNvPr id="4" name="Group 3">
            <a:extLst>
              <a:ext uri="{FF2B5EF4-FFF2-40B4-BE49-F238E27FC236}">
                <a16:creationId xmlns:a16="http://schemas.microsoft.com/office/drawing/2014/main" xmlns="" id="{21149BE8-4A62-EB7D-D491-535E35357D3C}"/>
              </a:ext>
            </a:extLst>
          </p:cNvPr>
          <p:cNvGrpSpPr/>
          <p:nvPr/>
        </p:nvGrpSpPr>
        <p:grpSpPr>
          <a:xfrm>
            <a:off x="-470097" y="4616820"/>
            <a:ext cx="4218444" cy="2424891"/>
            <a:chOff x="-811856" y="2560320"/>
            <a:chExt cx="7739474" cy="4553331"/>
          </a:xfrm>
        </p:grpSpPr>
        <p:pic>
          <p:nvPicPr>
            <p:cNvPr id="6" name="Picture 5" descr="A cartoon of a campfire&#10;&#10;Description automatically generated">
              <a:extLst>
                <a:ext uri="{FF2B5EF4-FFF2-40B4-BE49-F238E27FC236}">
                  <a16:creationId xmlns:a16="http://schemas.microsoft.com/office/drawing/2014/main" xmlns="" id="{CDDE6416-D072-37E7-CE1D-9CFC9644D1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7" name="Picture 6" descr="A cartoon of a campfire&#10;&#10;Description automatically generated">
              <a:extLst>
                <a:ext uri="{FF2B5EF4-FFF2-40B4-BE49-F238E27FC236}">
                  <a16:creationId xmlns:a16="http://schemas.microsoft.com/office/drawing/2014/main" xmlns="" id="{4E7459EB-86D5-BE3F-43AE-0BFE9EDC12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9" name="Picture 8">
              <a:extLst>
                <a:ext uri="{FF2B5EF4-FFF2-40B4-BE49-F238E27FC236}">
                  <a16:creationId xmlns:a16="http://schemas.microsoft.com/office/drawing/2014/main" xmlns="" id="{0F633713-C8AC-3E6D-5919-15BBBB40F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91737646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D191726-6ADF-8C60-8C77-FCF8F868382B}"/>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xmlns="" id="{3E503F0D-E809-5996-E554-005A0AD5B906}"/>
              </a:ext>
            </a:extLst>
          </p:cNvPr>
          <p:cNvSpPr txBox="1"/>
          <p:nvPr/>
        </p:nvSpPr>
        <p:spPr>
          <a:xfrm>
            <a:off x="-53787" y="1244949"/>
            <a:ext cx="1692912" cy="3170099"/>
          </a:xfrm>
          <a:prstGeom prst="rect">
            <a:avLst/>
          </a:prstGeom>
          <a:noFill/>
        </p:spPr>
        <p:txBody>
          <a:bodyPr wrap="square">
            <a:spAutoFit/>
          </a:bodyPr>
          <a:lstStyle/>
          <a:p>
            <a:pPr marR="8890" algn="ctr" defTabSz="914354">
              <a:spcAft>
                <a:spcPts val="240"/>
              </a:spcAft>
              <a:defRPr/>
            </a:pPr>
            <a:r>
              <a:rPr lang="en-GB" sz="4000" b="1" dirty="0">
                <a:effectLst/>
                <a:latin typeface="Times New Roman" panose="02020603050405020304" pitchFamily="18" charset="0"/>
                <a:ea typeface="Calibri" panose="020F0502020204030204" pitchFamily="34" charset="0"/>
              </a:rPr>
              <a:t>CÂU HỎI HỘP CHỈ DẪN</a:t>
            </a:r>
          </a:p>
        </p:txBody>
      </p:sp>
      <p:graphicFrame>
        <p:nvGraphicFramePr>
          <p:cNvPr id="3" name="Table 2">
            <a:extLst>
              <a:ext uri="{FF2B5EF4-FFF2-40B4-BE49-F238E27FC236}">
                <a16:creationId xmlns:a16="http://schemas.microsoft.com/office/drawing/2014/main" xmlns="" id="{0EFCAE4D-382D-BF11-566C-CAFA0001955B}"/>
              </a:ext>
            </a:extLst>
          </p:cNvPr>
          <p:cNvGraphicFramePr>
            <a:graphicFrameLocks noGrp="1"/>
          </p:cNvGraphicFramePr>
          <p:nvPr>
            <p:extLst>
              <p:ext uri="{D42A27DB-BD31-4B8C-83A1-F6EECF244321}">
                <p14:modId xmlns:p14="http://schemas.microsoft.com/office/powerpoint/2010/main" val="1655675677"/>
              </p:ext>
            </p:extLst>
          </p:nvPr>
        </p:nvGraphicFramePr>
        <p:xfrm>
          <a:off x="1639125" y="380934"/>
          <a:ext cx="10194287" cy="6109515"/>
        </p:xfrm>
        <a:graphic>
          <a:graphicData uri="http://schemas.openxmlformats.org/drawingml/2006/table">
            <a:tbl>
              <a:tblPr firstRow="1" firstCol="1" bandRow="1">
                <a:tableStyleId>{5C22544A-7EE6-4342-B048-85BDC9FD1C3A}</a:tableStyleId>
              </a:tblPr>
              <a:tblGrid>
                <a:gridCol w="3757628">
                  <a:extLst>
                    <a:ext uri="{9D8B030D-6E8A-4147-A177-3AD203B41FA5}">
                      <a16:colId xmlns:a16="http://schemas.microsoft.com/office/drawing/2014/main" xmlns="" val="1742506025"/>
                    </a:ext>
                  </a:extLst>
                </a:gridCol>
                <a:gridCol w="6436659">
                  <a:extLst>
                    <a:ext uri="{9D8B030D-6E8A-4147-A177-3AD203B41FA5}">
                      <a16:colId xmlns:a16="http://schemas.microsoft.com/office/drawing/2014/main" xmlns="" val="3168899093"/>
                    </a:ext>
                  </a:extLst>
                </a:gridCol>
              </a:tblGrid>
              <a:tr h="459560">
                <a:tc>
                  <a:txBody>
                    <a:bodyPr/>
                    <a:lstStyle/>
                    <a:p>
                      <a:pPr algn="ctr">
                        <a:lnSpc>
                          <a:spcPct val="100000"/>
                        </a:lnSpc>
                        <a:spcBef>
                          <a:spcPts val="400"/>
                        </a:spcBef>
                        <a:spcAft>
                          <a:spcPts val="400"/>
                        </a:spcAft>
                      </a:pPr>
                      <a:r>
                        <a:rPr lang="vi-VN" sz="2500" kern="100" dirty="0">
                          <a:solidFill>
                            <a:schemeClr val="tx1"/>
                          </a:solidFill>
                          <a:effectLst/>
                          <a:latin typeface="+mj-lt"/>
                        </a:rPr>
                        <a:t>Yêu cầu trong hộp chỉ dẫn</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tc>
                  <a:txBody>
                    <a:bodyPr/>
                    <a:lstStyle/>
                    <a:p>
                      <a:pPr algn="ctr">
                        <a:lnSpc>
                          <a:spcPct val="100000"/>
                        </a:lnSpc>
                        <a:spcBef>
                          <a:spcPts val="400"/>
                        </a:spcBef>
                        <a:spcAft>
                          <a:spcPts val="400"/>
                        </a:spcAft>
                      </a:pPr>
                      <a:r>
                        <a:rPr lang="vi-VN" sz="2500" kern="100" dirty="0">
                          <a:solidFill>
                            <a:schemeClr val="tx1"/>
                          </a:solidFill>
                          <a:effectLst/>
                          <a:latin typeface="+mj-lt"/>
                        </a:rPr>
                        <a:t>Trả lời</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extLst>
                  <a:ext uri="{0D108BD9-81ED-4DB2-BD59-A6C34878D82A}">
                    <a16:rowId xmlns:a16="http://schemas.microsoft.com/office/drawing/2014/main" xmlns="" val="3895625345"/>
                  </a:ext>
                </a:extLst>
              </a:tr>
              <a:tr h="1611155">
                <a:tc>
                  <a:txBody>
                    <a:bodyPr/>
                    <a:lstStyle/>
                    <a:p>
                      <a:pPr algn="just">
                        <a:lnSpc>
                          <a:spcPct val="100000"/>
                        </a:lnSpc>
                        <a:spcAft>
                          <a:spcPts val="800"/>
                        </a:spcAft>
                      </a:pPr>
                      <a:r>
                        <a:rPr lang="vi-VN" sz="2500" kern="100" dirty="0">
                          <a:solidFill>
                            <a:schemeClr val="tx1"/>
                          </a:solidFill>
                          <a:effectLst/>
                          <a:latin typeface="+mj-lt"/>
                        </a:rPr>
                        <a:t>1. Theo dõi: Chú ý những từ ngữ thể hiện trực tiếp cảm xúc của tác giả trong ba khổ thơ đầu.</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xmlns="" val="265841042"/>
                  </a:ext>
                </a:extLst>
              </a:tr>
              <a:tr h="1611155">
                <a:tc>
                  <a:txBody>
                    <a:bodyPr/>
                    <a:lstStyle/>
                    <a:p>
                      <a:pPr algn="just">
                        <a:lnSpc>
                          <a:spcPct val="100000"/>
                        </a:lnSpc>
                        <a:spcAft>
                          <a:spcPts val="800"/>
                        </a:spcAft>
                      </a:pPr>
                      <a:r>
                        <a:rPr lang="vi-VN" sz="2500" kern="100" dirty="0">
                          <a:solidFill>
                            <a:schemeClr val="tx1"/>
                          </a:solidFill>
                          <a:effectLst/>
                          <a:latin typeface="+mj-lt"/>
                        </a:rPr>
                        <a:t>2. Suy luận: Lời dặn cháu thể hiện điều gì về bà?</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xmlns="" val="1003373480"/>
                  </a:ext>
                </a:extLst>
              </a:tr>
              <a:tr h="2427645">
                <a:tc>
                  <a:txBody>
                    <a:bodyPr/>
                    <a:lstStyle/>
                    <a:p>
                      <a:pPr algn="just">
                        <a:lnSpc>
                          <a:spcPct val="100000"/>
                        </a:lnSpc>
                        <a:spcAft>
                          <a:spcPts val="800"/>
                        </a:spcAft>
                      </a:pPr>
                      <a:r>
                        <a:rPr lang="vi-VN" sz="2500" kern="100" dirty="0">
                          <a:solidFill>
                            <a:schemeClr val="tx1"/>
                          </a:solidFill>
                          <a:effectLst/>
                          <a:latin typeface="+mj-lt"/>
                        </a:rPr>
                        <a:t>3. Theo dõi: Hình ảnh bếp lửa trong khổ thơ này có gì khác so với các khổ thơ trên?</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xmlns="" val="373661653"/>
                  </a:ext>
                </a:extLst>
              </a:tr>
            </a:tbl>
          </a:graphicData>
        </a:graphic>
      </p:graphicFrame>
      <p:grpSp>
        <p:nvGrpSpPr>
          <p:cNvPr id="4" name="Group 3">
            <a:extLst>
              <a:ext uri="{FF2B5EF4-FFF2-40B4-BE49-F238E27FC236}">
                <a16:creationId xmlns:a16="http://schemas.microsoft.com/office/drawing/2014/main" xmlns="" id="{21149BE8-4A62-EB7D-D491-535E35357D3C}"/>
              </a:ext>
            </a:extLst>
          </p:cNvPr>
          <p:cNvGrpSpPr/>
          <p:nvPr/>
        </p:nvGrpSpPr>
        <p:grpSpPr>
          <a:xfrm>
            <a:off x="-470097" y="4616820"/>
            <a:ext cx="4218444" cy="2424891"/>
            <a:chOff x="-811856" y="2560320"/>
            <a:chExt cx="7739474" cy="4553331"/>
          </a:xfrm>
        </p:grpSpPr>
        <p:pic>
          <p:nvPicPr>
            <p:cNvPr id="6" name="Picture 5" descr="A cartoon of a campfire&#10;&#10;Description automatically generated">
              <a:extLst>
                <a:ext uri="{FF2B5EF4-FFF2-40B4-BE49-F238E27FC236}">
                  <a16:creationId xmlns:a16="http://schemas.microsoft.com/office/drawing/2014/main" xmlns="" id="{CDDE6416-D072-37E7-CE1D-9CFC9644D1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7" name="Picture 6" descr="A cartoon of a campfire&#10;&#10;Description automatically generated">
              <a:extLst>
                <a:ext uri="{FF2B5EF4-FFF2-40B4-BE49-F238E27FC236}">
                  <a16:creationId xmlns:a16="http://schemas.microsoft.com/office/drawing/2014/main" xmlns="" id="{4E7459EB-86D5-BE3F-43AE-0BFE9EDC12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9" name="Picture 8">
              <a:extLst>
                <a:ext uri="{FF2B5EF4-FFF2-40B4-BE49-F238E27FC236}">
                  <a16:creationId xmlns:a16="http://schemas.microsoft.com/office/drawing/2014/main" xmlns="" id="{0F633713-C8AC-3E6D-5919-15BBBB40F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
        <p:nvSpPr>
          <p:cNvPr id="11" name="TextBox 10">
            <a:extLst>
              <a:ext uri="{FF2B5EF4-FFF2-40B4-BE49-F238E27FC236}">
                <a16:creationId xmlns:a16="http://schemas.microsoft.com/office/drawing/2014/main" xmlns="" id="{3B489C8B-2167-F9A1-29C2-DDA70722ABD9}"/>
              </a:ext>
            </a:extLst>
          </p:cNvPr>
          <p:cNvSpPr txBox="1"/>
          <p:nvPr/>
        </p:nvSpPr>
        <p:spPr>
          <a:xfrm>
            <a:off x="5401101" y="908597"/>
            <a:ext cx="6325736" cy="13490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 Từ ngữ: “chờn vờn”, “ấp iu”, “thương” …</a:t>
            </a:r>
            <a:endParaRPr kumimoji="0" lang="en-SG" sz="2500" b="0" i="0" u="none" strike="noStrike" kern="100" cap="none" spc="0" normalizeH="0" baseline="0" noProof="0" dirty="0">
              <a:ln>
                <a:noFill/>
              </a:ln>
              <a:solidFill>
                <a:srgbClr val="211E23"/>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=&gt; Thể hiện sự tảo tần của người bà và tình yêu thương của người cháu dành cho người bà.</a:t>
            </a:r>
            <a:endParaRPr kumimoji="0" lang="en-SG" sz="2500" b="0" i="0" u="none" strike="noStrike" kern="100" cap="none" spc="0" normalizeH="0" baseline="0" noProof="0" dirty="0">
              <a:ln>
                <a:noFill/>
              </a:ln>
              <a:solidFill>
                <a:srgbClr val="211E23"/>
              </a:solidFill>
              <a:effectLst/>
              <a:uLnTx/>
              <a:uFillTx/>
              <a:latin typeface="Arial"/>
              <a:ea typeface="Calibri" panose="020F0502020204030204"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xmlns="" id="{94F2D969-1F6C-B9E9-8E95-29332E23EDCB}"/>
              </a:ext>
            </a:extLst>
          </p:cNvPr>
          <p:cNvSpPr txBox="1"/>
          <p:nvPr/>
        </p:nvSpPr>
        <p:spPr>
          <a:xfrm>
            <a:off x="5401101" y="2446206"/>
            <a:ext cx="6325736"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 Thể hiện bà là một người bà tần tảo, dịu dàng, giàu yêu thương và luôn quan tâm đến con cháu nhưng đồng thời cũng thể hiện bà là người mạnh mẽ, kiên cường và bất khuất.</a:t>
            </a:r>
            <a:endParaRPr kumimoji="0" lang="en-SG" sz="2500" b="0" i="0" u="none" strike="noStrike" kern="100" cap="none" spc="0" normalizeH="0" baseline="0" noProof="0" dirty="0">
              <a:ln>
                <a:noFill/>
              </a:ln>
              <a:solidFill>
                <a:srgbClr val="211E23"/>
              </a:solidFill>
              <a:effectLst/>
              <a:uLnTx/>
              <a:uFillTx/>
              <a:latin typeface="Arial"/>
              <a:ea typeface="Calibri" panose="020F0502020204030204" pitchFamily="34"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xmlns="" id="{7F12DF49-1970-63C5-8209-BB973897766F}"/>
              </a:ext>
            </a:extLst>
          </p:cNvPr>
          <p:cNvSpPr txBox="1"/>
          <p:nvPr/>
        </p:nvSpPr>
        <p:spPr>
          <a:xfrm>
            <a:off x="5454389" y="4081948"/>
            <a:ext cx="6325736" cy="240065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 Hình ảnh </a:t>
            </a:r>
            <a:r>
              <a:rPr kumimoji="0" lang="vi-VN" sz="2500" b="1"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“bếp lửa” </a:t>
            </a:r>
            <a:r>
              <a:rPr kumimoji="0" lang="vi-VN" sz="2500" b="0"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ở các khổ trước là tượng trưng cho sự tần tảo, đức hi sinh của người bà, là tình yêu thương về gia đình, về quê hương. Còn hình ảnh “bếp lửa” ở khổ thơ này thể hiện về ước mơ, hi vọng, ngọn lửa thắp lên tương lai cho người cháu.</a:t>
            </a:r>
            <a:endParaRPr kumimoji="0" lang="en-SG" sz="2500" b="0" i="0" u="none" strike="noStrike" kern="100" cap="none" spc="0" normalizeH="0" baseline="0" noProof="0" dirty="0">
              <a:ln>
                <a:noFill/>
              </a:ln>
              <a:solidFill>
                <a:srgbClr val="211E23"/>
              </a:solidFill>
              <a:effectLst/>
              <a:uLnTx/>
              <a:uFillTx/>
              <a:latin typeface="Arial"/>
              <a:ea typeface="Calibri" panose="020F0502020204030204" pitchFamily="34"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xmlns="" id="{CE9F2B1D-2927-11A0-B94A-91A2F5BE64C1}"/>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bg1"/>
                </a:solidFill>
              </a:rPr>
              <a:t>Design</a:t>
            </a:r>
            <a:r>
              <a:rPr lang="vi-VN" dirty="0">
                <a:solidFill>
                  <a:schemeClr val="bg1"/>
                </a:solidFill>
              </a:rPr>
              <a:t>: Trung Nguyên</a:t>
            </a:r>
            <a:endParaRPr lang="en-US" dirty="0">
              <a:solidFill>
                <a:schemeClr val="bg1"/>
              </a:solidFill>
            </a:endParaRPr>
          </a:p>
        </p:txBody>
      </p:sp>
    </p:spTree>
    <p:extLst>
      <p:ext uri="{BB962C8B-B14F-4D97-AF65-F5344CB8AC3E}">
        <p14:creationId xmlns:p14="http://schemas.microsoft.com/office/powerpoint/2010/main" val="76287956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a:solidFill>
                  <a:schemeClr val="accent6"/>
                </a:solidFill>
                <a:effectLst/>
                <a:latin typeface="Times New Roman" panose="02020603050405020304" pitchFamily="18" charset="0"/>
                <a:ea typeface="Calibri" panose="020F0502020204030204" pitchFamily="34" charset="0"/>
              </a:rPr>
              <a:t>2. </a:t>
            </a:r>
            <a:r>
              <a:rPr lang="en-US" sz="3600" b="1" dirty="0" err="1">
                <a:solidFill>
                  <a:schemeClr val="accent6"/>
                </a:solidFill>
                <a:effectLst/>
                <a:latin typeface="Times New Roman" panose="02020603050405020304" pitchFamily="18" charset="0"/>
                <a:ea typeface="Calibri" panose="020F0502020204030204" pitchFamily="34" charset="0"/>
              </a:rPr>
              <a:t>Tìm</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hiểu</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chung</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 name="Picture 39">
            <a:extLst>
              <a:ext uri="{FF2B5EF4-FFF2-40B4-BE49-F238E27FC236}">
                <a16:creationId xmlns:a16="http://schemas.microsoft.com/office/drawing/2014/main" xmlns="" id="{B57D74E1-ACC7-AEC1-5DBF-8E086C6589A4}"/>
              </a:ext>
            </a:extLst>
          </p:cNvPr>
          <p:cNvPicPr>
            <a:picLocks noChangeAspect="1"/>
          </p:cNvPicPr>
          <p:nvPr/>
        </p:nvPicPr>
        <p:blipFill>
          <a:blip r:embed="rId3"/>
          <a:stretch>
            <a:fillRect/>
          </a:stretch>
        </p:blipFill>
        <p:spPr>
          <a:xfrm>
            <a:off x="6114998" y="3473232"/>
            <a:ext cx="5159805" cy="3384769"/>
          </a:xfrm>
          <a:prstGeom prst="rect">
            <a:avLst/>
          </a:prstGeom>
        </p:spPr>
      </p:pic>
      <p:grpSp>
        <p:nvGrpSpPr>
          <p:cNvPr id="41" name="组合 6">
            <a:extLst>
              <a:ext uri="{FF2B5EF4-FFF2-40B4-BE49-F238E27FC236}">
                <a16:creationId xmlns:a16="http://schemas.microsoft.com/office/drawing/2014/main" xmlns="" id="{E63B1E42-3F1E-562C-5FAC-DFE621C354F6}"/>
              </a:ext>
            </a:extLst>
          </p:cNvPr>
          <p:cNvGrpSpPr/>
          <p:nvPr/>
        </p:nvGrpSpPr>
        <p:grpSpPr>
          <a:xfrm>
            <a:off x="741681" y="1561487"/>
            <a:ext cx="4732284" cy="4727553"/>
            <a:chOff x="3478591" y="3933468"/>
            <a:chExt cx="2860812" cy="2084000"/>
          </a:xfrm>
        </p:grpSpPr>
        <p:pic>
          <p:nvPicPr>
            <p:cNvPr id="42" name="图片 9">
              <a:extLst>
                <a:ext uri="{FF2B5EF4-FFF2-40B4-BE49-F238E27FC236}">
                  <a16:creationId xmlns:a16="http://schemas.microsoft.com/office/drawing/2014/main" xmlns="" id="{A1A14735-E868-2727-267F-304FEE454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43" name="文本框 14">
              <a:extLst>
                <a:ext uri="{FF2B5EF4-FFF2-40B4-BE49-F238E27FC236}">
                  <a16:creationId xmlns:a16="http://schemas.microsoft.com/office/drawing/2014/main" xmlns="" id="{BB118C39-D106-8B38-9EC1-F1212DA1295A}"/>
                </a:ext>
              </a:extLst>
            </p:cNvPr>
            <p:cNvSpPr txBox="1"/>
            <p:nvPr/>
          </p:nvSpPr>
          <p:spPr>
            <a:xfrm rot="21221573">
              <a:off x="3698501" y="4422141"/>
              <a:ext cx="2223402" cy="112609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40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Giới thiệu vài nét về tác giả, tác phẩm theo </a:t>
              </a:r>
              <a:r>
                <a:rPr lang="vi-VN"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PHT</a:t>
              </a:r>
              <a:endParaRPr lang="en-SG"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TextBox 1">
            <a:extLst>
              <a:ext uri="{FF2B5EF4-FFF2-40B4-BE49-F238E27FC236}">
                <a16:creationId xmlns:a16="http://schemas.microsoft.com/office/drawing/2014/main" xmlns="" id="{344ACDC4-14A7-3BDD-9CF4-17CD077608F2}"/>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197653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xmlns=""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xmlns="" id="{50A6B840-A413-C43A-C386-B50F4048A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762" y="2167127"/>
            <a:ext cx="6858000" cy="6858000"/>
          </a:xfrm>
          <a:prstGeom prst="rect">
            <a:avLst/>
          </a:prstGeom>
        </p:spPr>
      </p:pic>
      <p:pic>
        <p:nvPicPr>
          <p:cNvPr id="10" name="Picture 9" descr="A close-up of smoke&#10;&#10;Description automatically generated">
            <a:extLst>
              <a:ext uri="{FF2B5EF4-FFF2-40B4-BE49-F238E27FC236}">
                <a16:creationId xmlns:a16="http://schemas.microsoft.com/office/drawing/2014/main" xmlns="" id="{18F8D403-D713-F17B-E8F9-B2F6232B91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8537" y="1450444"/>
            <a:ext cx="6096012" cy="6096012"/>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xmlns="" id="{21E784E5-D1D1-AEAD-EE8E-FD1CFD8F95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0639" y="157386"/>
            <a:ext cx="6858000" cy="685800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xmlns="" id="{8EEE6F7A-0E4D-C18B-9829-87B094D45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9442" y="1450444"/>
            <a:ext cx="6858000" cy="6858000"/>
          </a:xfrm>
          <a:prstGeom prst="rect">
            <a:avLst/>
          </a:prstGeom>
        </p:spPr>
      </p:pic>
      <p:grpSp>
        <p:nvGrpSpPr>
          <p:cNvPr id="8" name="Group 7">
            <a:extLst>
              <a:ext uri="{FF2B5EF4-FFF2-40B4-BE49-F238E27FC236}">
                <a16:creationId xmlns:a16="http://schemas.microsoft.com/office/drawing/2014/main" xmlns="" id="{A7D92BD3-8E4E-B473-1DB7-C019FFE4AE89}"/>
              </a:ext>
            </a:extLst>
          </p:cNvPr>
          <p:cNvGrpSpPr/>
          <p:nvPr/>
        </p:nvGrpSpPr>
        <p:grpSpPr>
          <a:xfrm>
            <a:off x="389242" y="308715"/>
            <a:ext cx="7060200" cy="4762059"/>
            <a:chOff x="389242" y="308715"/>
            <a:chExt cx="7060200" cy="4762059"/>
          </a:xfrm>
        </p:grpSpPr>
        <p:pic>
          <p:nvPicPr>
            <p:cNvPr id="6" name="Picture 5">
              <a:extLst>
                <a:ext uri="{FF2B5EF4-FFF2-40B4-BE49-F238E27FC236}">
                  <a16:creationId xmlns:a16="http://schemas.microsoft.com/office/drawing/2014/main" xmlns="" id="{D16F4D38-6401-8178-6FEF-53330ADEB00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89242" y="1099411"/>
              <a:ext cx="7060200" cy="3971363"/>
            </a:xfrm>
            <a:prstGeom prst="rect">
              <a:avLst/>
            </a:prstGeom>
          </p:spPr>
        </p:pic>
        <p:pic>
          <p:nvPicPr>
            <p:cNvPr id="3" name="Picture 2" descr="A close-up of smoke&#10;&#10;Description automatically generated">
              <a:extLst>
                <a:ext uri="{FF2B5EF4-FFF2-40B4-BE49-F238E27FC236}">
                  <a16:creationId xmlns:a16="http://schemas.microsoft.com/office/drawing/2014/main" xmlns="" id="{76D797D8-F6A5-1DF6-1209-FA39B56208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881" y="308715"/>
              <a:ext cx="2887567" cy="2887567"/>
            </a:xfrm>
            <a:prstGeom prst="rect">
              <a:avLst/>
            </a:prstGeom>
          </p:spPr>
        </p:pic>
        <p:pic>
          <p:nvPicPr>
            <p:cNvPr id="4" name="Picture 3" descr="A close-up of smoke&#10;&#10;Description automatically generated">
              <a:extLst>
                <a:ext uri="{FF2B5EF4-FFF2-40B4-BE49-F238E27FC236}">
                  <a16:creationId xmlns:a16="http://schemas.microsoft.com/office/drawing/2014/main" xmlns="" id="{ACB61F4E-CAFD-F283-E402-65B19AB868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673448" y="848554"/>
              <a:ext cx="2128638" cy="2128638"/>
            </a:xfrm>
            <a:prstGeom prst="rect">
              <a:avLst/>
            </a:prstGeom>
          </p:spPr>
        </p:pic>
        <p:pic>
          <p:nvPicPr>
            <p:cNvPr id="5" name="Picture 4" descr="A close-up of smoke&#10;&#10;Description automatically generated">
              <a:extLst>
                <a:ext uri="{FF2B5EF4-FFF2-40B4-BE49-F238E27FC236}">
                  <a16:creationId xmlns:a16="http://schemas.microsoft.com/office/drawing/2014/main" xmlns="" id="{F53780FA-6FD8-5563-2E32-7EDB8CF00E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3376" y="2724582"/>
              <a:ext cx="1960072" cy="1960072"/>
            </a:xfrm>
            <a:prstGeom prst="rect">
              <a:avLst/>
            </a:prstGeom>
          </p:spPr>
        </p:pic>
        <p:pic>
          <p:nvPicPr>
            <p:cNvPr id="7" name="Picture 6" descr="A close-up of smoke&#10;&#10;Description automatically generated">
              <a:extLst>
                <a:ext uri="{FF2B5EF4-FFF2-40B4-BE49-F238E27FC236}">
                  <a16:creationId xmlns:a16="http://schemas.microsoft.com/office/drawing/2014/main" xmlns="" id="{E723AA1D-2CFB-5FCE-5353-5B85598D81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69228" y="3262759"/>
              <a:ext cx="1235691" cy="1235691"/>
            </a:xfrm>
            <a:prstGeom prst="rect">
              <a:avLst/>
            </a:prstGeom>
          </p:spPr>
        </p:pic>
      </p:grpSp>
      <p:grpSp>
        <p:nvGrpSpPr>
          <p:cNvPr id="20" name="Group 19">
            <a:extLst>
              <a:ext uri="{FF2B5EF4-FFF2-40B4-BE49-F238E27FC236}">
                <a16:creationId xmlns:a16="http://schemas.microsoft.com/office/drawing/2014/main" xmlns="" id="{20B9AB73-4310-5D88-E999-7D3584B785D9}"/>
              </a:ext>
            </a:extLst>
          </p:cNvPr>
          <p:cNvGrpSpPr/>
          <p:nvPr/>
        </p:nvGrpSpPr>
        <p:grpSpPr>
          <a:xfrm>
            <a:off x="5350018" y="1660355"/>
            <a:ext cx="7324988" cy="5506458"/>
            <a:chOff x="5351932" y="1842888"/>
            <a:chExt cx="7324988" cy="5506458"/>
          </a:xfrm>
        </p:grpSpPr>
        <p:pic>
          <p:nvPicPr>
            <p:cNvPr id="21" name="Picture 20" descr="A cartoon of a campfire&#10;&#10;Description automatically generated">
              <a:extLst>
                <a:ext uri="{FF2B5EF4-FFF2-40B4-BE49-F238E27FC236}">
                  <a16:creationId xmlns:a16="http://schemas.microsoft.com/office/drawing/2014/main" xmlns="" id="{6E3BE14B-1D36-2DE8-BB8A-27FDBCE9E97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22" name="Picture 21" descr="A cartoon of a campfire&#10;&#10;Description automatically generated">
              <a:extLst>
                <a:ext uri="{FF2B5EF4-FFF2-40B4-BE49-F238E27FC236}">
                  <a16:creationId xmlns:a16="http://schemas.microsoft.com/office/drawing/2014/main" xmlns="" id="{859FC8A1-77B9-1B77-5132-AA46B4A7736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23" name="Picture 22" descr="A person and a child sitting around a campfire&#10;&#10;Description automatically generated">
              <a:extLst>
                <a:ext uri="{FF2B5EF4-FFF2-40B4-BE49-F238E27FC236}">
                  <a16:creationId xmlns:a16="http://schemas.microsoft.com/office/drawing/2014/main" xmlns="" id="{725BFEB5-A04D-71A8-0C10-70BF2275E5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24" name="Google Shape;1798;p43">
              <a:extLst>
                <a:ext uri="{FF2B5EF4-FFF2-40B4-BE49-F238E27FC236}">
                  <a16:creationId xmlns:a16="http://schemas.microsoft.com/office/drawing/2014/main" xmlns="" id="{0B5FAD10-2E13-45F3-E9FB-831CC0DD201E}"/>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1799;p43">
              <a:extLst>
                <a:ext uri="{FF2B5EF4-FFF2-40B4-BE49-F238E27FC236}">
                  <a16:creationId xmlns:a16="http://schemas.microsoft.com/office/drawing/2014/main" xmlns="" id="{4650E214-1365-1313-5790-D2FADD2ABDC7}"/>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 name="Google Shape;1800;p43">
              <a:extLst>
                <a:ext uri="{FF2B5EF4-FFF2-40B4-BE49-F238E27FC236}">
                  <a16:creationId xmlns:a16="http://schemas.microsoft.com/office/drawing/2014/main" xmlns="" id="{46B590EF-61DE-6F9F-B3C9-42DDF8ED8F02}"/>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 name="Google Shape;1801;p43">
              <a:extLst>
                <a:ext uri="{FF2B5EF4-FFF2-40B4-BE49-F238E27FC236}">
                  <a16:creationId xmlns:a16="http://schemas.microsoft.com/office/drawing/2014/main" xmlns="" id="{B75EA017-4E68-D990-5736-E2EB1888EF07}"/>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24856467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14" presetClass="entr" presetSubtype="1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076346B-544E-045C-CB27-E07FBCDCDF71}"/>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p:cNvSpPr/>
          <p:nvPr/>
        </p:nvSpPr>
        <p:spPr>
          <a:xfrm>
            <a:off x="2795650" y="1091047"/>
            <a:ext cx="6096000" cy="646331"/>
          </a:xfrm>
          <a:prstGeom prst="rect">
            <a:avLst/>
          </a:prstGeom>
        </p:spPr>
        <p:txBody>
          <a:bodyPr>
            <a:spAutoFit/>
          </a:bodyPr>
          <a:lstStyle/>
          <a:p>
            <a:r>
              <a:rPr lang="en-US" b="1" i="1" dirty="0">
                <a:solidFill>
                  <a:srgbClr val="FF0000"/>
                </a:solidFill>
              </a:rPr>
              <a:t>            </a:t>
            </a:r>
            <a:r>
              <a:rPr lang="vi-VN" b="1" i="1" dirty="0">
                <a:solidFill>
                  <a:srgbClr val="FF0000"/>
                </a:solidFill>
              </a:rPr>
              <a:t>Giáo án Nguyễn Nhâm biên soạn. </a:t>
            </a:r>
            <a:endParaRPr lang="en-US" b="1" i="1" dirty="0">
              <a:solidFill>
                <a:srgbClr val="FF0000"/>
              </a:solidFill>
            </a:endParaRPr>
          </a:p>
          <a:p>
            <a:r>
              <a:rPr lang="vi-VN" b="1" i="1" dirty="0">
                <a:solidFill>
                  <a:srgbClr val="FF0000"/>
                </a:solidFill>
              </a:rPr>
              <a:t>Thầy cô </a:t>
            </a:r>
            <a:r>
              <a:rPr lang="en-US" b="1" i="1" dirty="0" err="1">
                <a:solidFill>
                  <a:srgbClr val="FF0000"/>
                </a:solidFill>
              </a:rPr>
              <a:t>cần</a:t>
            </a:r>
            <a:r>
              <a:rPr lang="en-US" b="1" i="1" dirty="0">
                <a:solidFill>
                  <a:srgbClr val="FF0000"/>
                </a:solidFill>
              </a:rPr>
              <a:t> </a:t>
            </a:r>
            <a:r>
              <a:rPr lang="en-US" b="1" i="1" dirty="0" err="1">
                <a:solidFill>
                  <a:srgbClr val="FF0000"/>
                </a:solidFill>
              </a:rPr>
              <a:t>trọn</a:t>
            </a:r>
            <a:r>
              <a:rPr lang="en-US" b="1" i="1" dirty="0">
                <a:solidFill>
                  <a:srgbClr val="FF0000"/>
                </a:solidFill>
              </a:rPr>
              <a:t> </a:t>
            </a:r>
            <a:r>
              <a:rPr lang="en-US" b="1" i="1" dirty="0" err="1">
                <a:solidFill>
                  <a:srgbClr val="FF0000"/>
                </a:solidFill>
              </a:rPr>
              <a:t>bộ</a:t>
            </a:r>
            <a:r>
              <a:rPr lang="en-US" b="1" i="1" dirty="0">
                <a:solidFill>
                  <a:srgbClr val="FF0000"/>
                </a:solidFill>
              </a:rPr>
              <a:t> </a:t>
            </a:r>
            <a:r>
              <a:rPr lang="vi-VN" b="1" i="1" dirty="0">
                <a:solidFill>
                  <a:srgbClr val="FF0000"/>
                </a:solidFill>
              </a:rPr>
              <a:t>liên hệ sdt zalo: 0981.713.891</a:t>
            </a:r>
            <a:endParaRPr lang="en-US" dirty="0">
              <a:solidFill>
                <a:srgbClr val="FF0000"/>
              </a:solidFill>
            </a:endParaRPr>
          </a:p>
        </p:txBody>
      </p:sp>
      <p:sp>
        <p:nvSpPr>
          <p:cNvPr id="2" name="TextBox 1">
            <a:extLst>
              <a:ext uri="{FF2B5EF4-FFF2-40B4-BE49-F238E27FC236}">
                <a16:creationId xmlns:a16="http://schemas.microsoft.com/office/drawing/2014/main" xmlns="" id="{4CA21286-41D1-B397-F239-8FC7F0623961}"/>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bg1"/>
                </a:solidFill>
              </a:rPr>
              <a:t>Design</a:t>
            </a:r>
            <a:r>
              <a:rPr lang="vi-VN" dirty="0">
                <a:solidFill>
                  <a:schemeClr val="bg1"/>
                </a:solidFill>
              </a:rPr>
              <a:t>: Trung Nguyên</a:t>
            </a:r>
            <a:endParaRPr lang="en-US" dirty="0">
              <a:solidFill>
                <a:schemeClr val="bg1"/>
              </a:solidFill>
            </a:endParaRPr>
          </a:p>
        </p:txBody>
      </p:sp>
    </p:spTree>
    <p:extLst>
      <p:ext uri="{BB962C8B-B14F-4D97-AF65-F5344CB8AC3E}">
        <p14:creationId xmlns:p14="http://schemas.microsoft.com/office/powerpoint/2010/main" val="226868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a:solidFill>
                  <a:schemeClr val="accent6"/>
                </a:solidFill>
                <a:effectLst/>
                <a:latin typeface="Times New Roman" panose="02020603050405020304" pitchFamily="18" charset="0"/>
                <a:ea typeface="Calibri" panose="020F0502020204030204" pitchFamily="34" charset="0"/>
              </a:rPr>
              <a:t>a. </a:t>
            </a:r>
            <a:r>
              <a:rPr lang="en-US" sz="3600" b="1" dirty="0" err="1">
                <a:solidFill>
                  <a:schemeClr val="accent6"/>
                </a:solidFill>
                <a:effectLst/>
                <a:latin typeface="Times New Roman" panose="02020603050405020304" pitchFamily="18" charset="0"/>
                <a:ea typeface="Calibri" panose="020F0502020204030204" pitchFamily="34" charset="0"/>
              </a:rPr>
              <a:t>Tác</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giả</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3">
            <a:extLst>
              <a:ext uri="{FF2B5EF4-FFF2-40B4-BE49-F238E27FC236}">
                <a16:creationId xmlns:a16="http://schemas.microsoft.com/office/drawing/2014/main" xmlns="" id="{BC26E89D-C749-F973-3973-765247E00C42}"/>
              </a:ext>
            </a:extLst>
          </p:cNvPr>
          <p:cNvGrpSpPr/>
          <p:nvPr/>
        </p:nvGrpSpPr>
        <p:grpSpPr>
          <a:xfrm>
            <a:off x="1702513" y="1562822"/>
            <a:ext cx="1241886" cy="1021351"/>
            <a:chOff x="5493105" y="1228234"/>
            <a:chExt cx="937535" cy="783002"/>
          </a:xfrm>
        </p:grpSpPr>
        <p:grpSp>
          <p:nvGrpSpPr>
            <p:cNvPr id="4" name="组合 54">
              <a:extLst>
                <a:ext uri="{FF2B5EF4-FFF2-40B4-BE49-F238E27FC236}">
                  <a16:creationId xmlns:a16="http://schemas.microsoft.com/office/drawing/2014/main" xmlns="" id="{EF607453-7440-6B35-57FF-989A5C4F0F2A}"/>
                </a:ext>
              </a:extLst>
            </p:cNvPr>
            <p:cNvGrpSpPr/>
            <p:nvPr/>
          </p:nvGrpSpPr>
          <p:grpSpPr>
            <a:xfrm>
              <a:off x="5493105" y="1228234"/>
              <a:ext cx="937535" cy="783002"/>
              <a:chOff x="2900496" y="1028113"/>
              <a:chExt cx="6336001" cy="3420001"/>
            </a:xfrm>
          </p:grpSpPr>
          <p:sp>
            <p:nvSpPr>
              <p:cNvPr id="6" name="任意多边形: 形状 55">
                <a:extLst>
                  <a:ext uri="{FF2B5EF4-FFF2-40B4-BE49-F238E27FC236}">
                    <a16:creationId xmlns:a16="http://schemas.microsoft.com/office/drawing/2014/main" xmlns="" id="{4A5A2AAF-F697-9CD0-434D-8FD85EACC69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a:defRPr/>
                </a:pPr>
                <a:endParaRPr lang="zh-CN" altLang="en-US" sz="2800" b="1" kern="0">
                  <a:solidFill>
                    <a:srgbClr val="215968"/>
                  </a:solidFill>
                  <a:latin typeface="Calibri"/>
                  <a:cs typeface="Arial"/>
                </a:endParaRPr>
              </a:p>
            </p:txBody>
          </p:sp>
          <p:sp>
            <p:nvSpPr>
              <p:cNvPr id="7" name="任意多边形: 形状 56">
                <a:extLst>
                  <a:ext uri="{FF2B5EF4-FFF2-40B4-BE49-F238E27FC236}">
                    <a16:creationId xmlns:a16="http://schemas.microsoft.com/office/drawing/2014/main" xmlns="" id="{EE695B52-9A4F-F45D-DEA5-16C0259A1162}"/>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a:defRPr/>
                </a:pPr>
                <a:endParaRPr lang="zh-CN" altLang="en-US" sz="2800" b="1" kern="0">
                  <a:solidFill>
                    <a:srgbClr val="215968"/>
                  </a:solidFill>
                  <a:latin typeface="Calibri"/>
                  <a:cs typeface="Arial"/>
                </a:endParaRPr>
              </a:p>
            </p:txBody>
          </p:sp>
        </p:grpSp>
        <p:sp>
          <p:nvSpPr>
            <p:cNvPr id="5" name="文本框 58">
              <a:extLst>
                <a:ext uri="{FF2B5EF4-FFF2-40B4-BE49-F238E27FC236}">
                  <a16:creationId xmlns:a16="http://schemas.microsoft.com/office/drawing/2014/main" xmlns="" id="{ECD2735E-02F5-EA84-4B2B-F2CA9798D4DE}"/>
                </a:ext>
              </a:extLst>
            </p:cNvPr>
            <p:cNvSpPr txBox="1"/>
            <p:nvPr/>
          </p:nvSpPr>
          <p:spPr>
            <a:xfrm>
              <a:off x="5704042" y="1324973"/>
              <a:ext cx="702133" cy="637070"/>
            </a:xfrm>
            <a:prstGeom prst="rect">
              <a:avLst/>
            </a:prstGeom>
            <a:noFill/>
          </p:spPr>
          <p:txBody>
            <a:bodyPr wrap="square" rtlCol="0">
              <a:spAutoFit/>
            </a:bodyPr>
            <a:lstStyle/>
            <a:p>
              <a:pPr algn="ctr">
                <a:defRPr/>
              </a:pPr>
              <a:r>
                <a:rPr lang="en-US" altLang="zh-CN" sz="4800" b="1" kern="0" dirty="0">
                  <a:solidFill>
                    <a:srgbClr val="215968"/>
                  </a:solidFill>
                  <a:latin typeface="微软雅黑" panose="020B0503020204020204" pitchFamily="34" charset="-122"/>
                  <a:ea typeface="微软雅黑" panose="020B0503020204020204" pitchFamily="34" charset="-122"/>
                  <a:cs typeface="Arial"/>
                </a:rPr>
                <a:t>1</a:t>
              </a:r>
              <a:endParaRPr lang="zh-CN" altLang="en-US" sz="4800" b="1" kern="0" dirty="0">
                <a:solidFill>
                  <a:srgbClr val="215968"/>
                </a:solidFill>
                <a:latin typeface="微软雅黑" panose="020B0503020204020204" pitchFamily="34" charset="-122"/>
                <a:ea typeface="微软雅黑" panose="020B0503020204020204" pitchFamily="34" charset="-122"/>
                <a:cs typeface="Arial"/>
              </a:endParaRPr>
            </a:p>
          </p:txBody>
        </p:sp>
      </p:grpSp>
      <p:grpSp>
        <p:nvGrpSpPr>
          <p:cNvPr id="8" name="组合 70">
            <a:extLst>
              <a:ext uri="{FF2B5EF4-FFF2-40B4-BE49-F238E27FC236}">
                <a16:creationId xmlns:a16="http://schemas.microsoft.com/office/drawing/2014/main" xmlns="" id="{90FA43D4-6281-8B2E-8E57-4D1281850848}"/>
              </a:ext>
            </a:extLst>
          </p:cNvPr>
          <p:cNvGrpSpPr/>
          <p:nvPr/>
        </p:nvGrpSpPr>
        <p:grpSpPr>
          <a:xfrm>
            <a:off x="9136784" y="1208482"/>
            <a:ext cx="1241886" cy="1021351"/>
            <a:chOff x="5493105" y="1228234"/>
            <a:chExt cx="937535" cy="783002"/>
          </a:xfrm>
        </p:grpSpPr>
        <p:grpSp>
          <p:nvGrpSpPr>
            <p:cNvPr id="9" name="组合 71">
              <a:extLst>
                <a:ext uri="{FF2B5EF4-FFF2-40B4-BE49-F238E27FC236}">
                  <a16:creationId xmlns:a16="http://schemas.microsoft.com/office/drawing/2014/main" xmlns="" id="{DB5E0FEF-7B6C-1330-FC37-BEE53EB851CC}"/>
                </a:ext>
              </a:extLst>
            </p:cNvPr>
            <p:cNvGrpSpPr/>
            <p:nvPr/>
          </p:nvGrpSpPr>
          <p:grpSpPr>
            <a:xfrm>
              <a:off x="5493105" y="1228234"/>
              <a:ext cx="937535" cy="783002"/>
              <a:chOff x="2900496" y="1028113"/>
              <a:chExt cx="6336001" cy="3420001"/>
            </a:xfrm>
          </p:grpSpPr>
          <p:sp>
            <p:nvSpPr>
              <p:cNvPr id="11" name="任意多边形: 形状 73">
                <a:extLst>
                  <a:ext uri="{FF2B5EF4-FFF2-40B4-BE49-F238E27FC236}">
                    <a16:creationId xmlns:a16="http://schemas.microsoft.com/office/drawing/2014/main" xmlns="" id="{D83F778A-5645-A6D4-4A05-8F2FA3774E20}"/>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a:defRPr/>
                </a:pPr>
                <a:endParaRPr lang="zh-CN" altLang="en-US" sz="2800" b="1" kern="0">
                  <a:solidFill>
                    <a:srgbClr val="215968"/>
                  </a:solidFill>
                  <a:latin typeface="Calibri"/>
                  <a:cs typeface="Arial"/>
                </a:endParaRPr>
              </a:p>
            </p:txBody>
          </p:sp>
          <p:sp>
            <p:nvSpPr>
              <p:cNvPr id="12" name="任意多边形: 形状 82">
                <a:extLst>
                  <a:ext uri="{FF2B5EF4-FFF2-40B4-BE49-F238E27FC236}">
                    <a16:creationId xmlns:a16="http://schemas.microsoft.com/office/drawing/2014/main" xmlns="" id="{641DB2A7-BF60-CA85-C0F6-14A157423E70}"/>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a:defRPr/>
                </a:pPr>
                <a:endParaRPr lang="zh-CN" altLang="en-US" sz="2800" b="1" kern="0">
                  <a:solidFill>
                    <a:srgbClr val="215968"/>
                  </a:solidFill>
                  <a:latin typeface="Calibri"/>
                  <a:cs typeface="Arial"/>
                </a:endParaRPr>
              </a:p>
            </p:txBody>
          </p:sp>
        </p:grpSp>
        <p:sp>
          <p:nvSpPr>
            <p:cNvPr id="10" name="文本框 72">
              <a:extLst>
                <a:ext uri="{FF2B5EF4-FFF2-40B4-BE49-F238E27FC236}">
                  <a16:creationId xmlns:a16="http://schemas.microsoft.com/office/drawing/2014/main" xmlns="" id="{940A9CB4-C0FF-FA89-AF3A-FA71A0C6BB87}"/>
                </a:ext>
              </a:extLst>
            </p:cNvPr>
            <p:cNvSpPr txBox="1"/>
            <p:nvPr/>
          </p:nvSpPr>
          <p:spPr>
            <a:xfrm>
              <a:off x="5704042" y="1324973"/>
              <a:ext cx="702133" cy="637070"/>
            </a:xfrm>
            <a:prstGeom prst="rect">
              <a:avLst/>
            </a:prstGeom>
            <a:noFill/>
          </p:spPr>
          <p:txBody>
            <a:bodyPr wrap="square" rtlCol="0">
              <a:spAutoFit/>
            </a:bodyPr>
            <a:lstStyle/>
            <a:p>
              <a:pPr algn="ctr">
                <a:defRPr/>
              </a:pPr>
              <a:r>
                <a:rPr lang="en-US" altLang="zh-CN" sz="4800" b="1" kern="0" dirty="0">
                  <a:solidFill>
                    <a:srgbClr val="215968"/>
                  </a:solidFill>
                  <a:latin typeface="微软雅黑" panose="020B0503020204020204" pitchFamily="34" charset="-122"/>
                  <a:ea typeface="微软雅黑" panose="020B0503020204020204" pitchFamily="34" charset="-122"/>
                  <a:cs typeface="Arial"/>
                </a:rPr>
                <a:t>2</a:t>
              </a:r>
              <a:endParaRPr lang="zh-CN" altLang="en-US" sz="4800" b="1" kern="0" dirty="0">
                <a:solidFill>
                  <a:srgbClr val="215968"/>
                </a:solidFill>
                <a:latin typeface="微软雅黑" panose="020B0503020204020204" pitchFamily="34" charset="-122"/>
                <a:ea typeface="微软雅黑" panose="020B0503020204020204" pitchFamily="34" charset="-122"/>
                <a:cs typeface="Arial"/>
              </a:endParaRPr>
            </a:p>
          </p:txBody>
        </p:sp>
      </p:grpSp>
      <p:sp>
        <p:nvSpPr>
          <p:cNvPr id="13" name="TextBox 12">
            <a:extLst>
              <a:ext uri="{FF2B5EF4-FFF2-40B4-BE49-F238E27FC236}">
                <a16:creationId xmlns:a16="http://schemas.microsoft.com/office/drawing/2014/main" xmlns="" id="{42E74A0F-FC56-D5C2-E382-B9FE571C88AA}"/>
              </a:ext>
            </a:extLst>
          </p:cNvPr>
          <p:cNvSpPr txBox="1"/>
          <p:nvPr/>
        </p:nvSpPr>
        <p:spPr>
          <a:xfrm>
            <a:off x="95383" y="2747158"/>
            <a:ext cx="4066673" cy="3046988"/>
          </a:xfrm>
          <a:prstGeom prst="rect">
            <a:avLst/>
          </a:prstGeom>
          <a:noFill/>
        </p:spPr>
        <p:txBody>
          <a:bodyPr wrap="square">
            <a:spAutoFit/>
          </a:bodyPr>
          <a:lstStyle/>
          <a:p>
            <a:pPr algn="ctr"/>
            <a:r>
              <a:rPr lang="vi-VN" sz="3200" dirty="0">
                <a:latin typeface="+mj-lt"/>
              </a:rPr>
              <a:t>Bằng Việt sinh năm 1941, quê ở Hà Nội, thuộc thế hệ nhà thơ trưởng thành trong thời kì kháng chiến chống đế quốc Mỹ</a:t>
            </a:r>
            <a:endParaRPr lang="en-SG" sz="3200" dirty="0">
              <a:latin typeface="+mj-lt"/>
            </a:endParaRPr>
          </a:p>
        </p:txBody>
      </p:sp>
      <p:sp>
        <p:nvSpPr>
          <p:cNvPr id="14" name="TextBox 13">
            <a:extLst>
              <a:ext uri="{FF2B5EF4-FFF2-40B4-BE49-F238E27FC236}">
                <a16:creationId xmlns:a16="http://schemas.microsoft.com/office/drawing/2014/main" xmlns="" id="{34811560-12BE-1FC0-839A-876207CACFD3}"/>
              </a:ext>
            </a:extLst>
          </p:cNvPr>
          <p:cNvSpPr txBox="1"/>
          <p:nvPr/>
        </p:nvSpPr>
        <p:spPr>
          <a:xfrm>
            <a:off x="7868697" y="2500937"/>
            <a:ext cx="3778060" cy="3539430"/>
          </a:xfrm>
          <a:prstGeom prst="rect">
            <a:avLst/>
          </a:prstGeom>
          <a:noFill/>
        </p:spPr>
        <p:txBody>
          <a:bodyPr wrap="square">
            <a:spAutoFit/>
          </a:bodyPr>
          <a:lstStyle/>
          <a:p>
            <a:pPr algn="ctr"/>
            <a:r>
              <a:rPr lang="vi-VN" sz="3200" dirty="0">
                <a:latin typeface="+mj-lt"/>
              </a:rPr>
              <a:t>Một số tác phẩm tiêu biểu: </a:t>
            </a:r>
            <a:r>
              <a:rPr lang="vi-VN" sz="3200" b="1" i="1" dirty="0">
                <a:latin typeface="+mj-lt"/>
              </a:rPr>
              <a:t>Hương cây – Bếp lửa (1968, </a:t>
            </a:r>
            <a:r>
              <a:rPr lang="vi-VN" sz="3200" b="1" dirty="0">
                <a:latin typeface="+mj-lt"/>
              </a:rPr>
              <a:t>in chung</a:t>
            </a:r>
            <a:r>
              <a:rPr lang="vi-VN" sz="3200" b="1" i="1" dirty="0">
                <a:latin typeface="+mj-lt"/>
              </a:rPr>
              <a:t>); Đất sau mưa (1977) Bếp lửa -  khoảng trời (1986), </a:t>
            </a:r>
            <a:r>
              <a:rPr lang="vi-VN" sz="3200" i="1" dirty="0">
                <a:latin typeface="+mj-lt"/>
              </a:rPr>
              <a:t>…</a:t>
            </a:r>
            <a:endParaRPr lang="en-SG" sz="3200" dirty="0">
              <a:latin typeface="+mj-lt"/>
            </a:endParaRPr>
          </a:p>
        </p:txBody>
      </p:sp>
      <p:pic>
        <p:nvPicPr>
          <p:cNvPr id="16" name="Picture 15">
            <a:extLst>
              <a:ext uri="{FF2B5EF4-FFF2-40B4-BE49-F238E27FC236}">
                <a16:creationId xmlns:a16="http://schemas.microsoft.com/office/drawing/2014/main" xmlns="" id="{6AEF101C-BC87-D290-9DE3-B177194EB4D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917" b="82917" l="5650" r="88136">
                        <a14:foregroundMark x1="4520" y1="66667" x2="39548" y2="82917"/>
                        <a14:foregroundMark x1="39548" y1="82917" x2="39548" y2="82917"/>
                        <a14:foregroundMark x1="40678" y1="81250" x2="52542" y2="82500"/>
                        <a14:foregroundMark x1="52542" y1="82500" x2="67797" y2="82083"/>
                        <a14:foregroundMark x1="67797" y1="82083" x2="81356" y2="77917"/>
                        <a14:foregroundMark x1="81356" y1="77917" x2="85876" y2="70417"/>
                        <a14:foregroundMark x1="88136" y1="70000" x2="78531" y2="66250"/>
                        <a14:foregroundMark x1="5650" y1="67083" x2="23729" y2="77917"/>
                        <a14:foregroundMark x1="23729" y1="77917" x2="38983" y2="80000"/>
                      </a14:backgroundRemoval>
                    </a14:imgEffect>
                  </a14:imgLayer>
                </a14:imgProps>
              </a:ext>
            </a:extLst>
          </a:blip>
          <a:srcRect r="2986" b="14134"/>
          <a:stretch/>
        </p:blipFill>
        <p:spPr>
          <a:xfrm>
            <a:off x="3900280" y="1908886"/>
            <a:ext cx="4066673" cy="4880478"/>
          </a:xfrm>
          <a:prstGeom prst="rect">
            <a:avLst/>
          </a:prstGeom>
        </p:spPr>
      </p:pic>
      <p:sp>
        <p:nvSpPr>
          <p:cNvPr id="15" name="TextBox 14">
            <a:extLst>
              <a:ext uri="{FF2B5EF4-FFF2-40B4-BE49-F238E27FC236}">
                <a16:creationId xmlns:a16="http://schemas.microsoft.com/office/drawing/2014/main" xmlns="" id="{9365257F-6700-BA02-9A60-A4B41487349A}"/>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4266009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3"/>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a:solidFill>
                  <a:schemeClr val="accent6"/>
                </a:solidFill>
                <a:effectLst/>
                <a:latin typeface="Times New Roman" panose="02020603050405020304" pitchFamily="18" charset="0"/>
                <a:ea typeface="Calibri" panose="020F0502020204030204" pitchFamily="34" charset="0"/>
              </a:rPr>
              <a:t>b. </a:t>
            </a:r>
            <a:r>
              <a:rPr lang="en-US" sz="3600" b="1" dirty="0" err="1">
                <a:solidFill>
                  <a:schemeClr val="accent6"/>
                </a:solidFill>
                <a:effectLst/>
                <a:latin typeface="Times New Roman" panose="02020603050405020304" pitchFamily="18" charset="0"/>
                <a:ea typeface="Calibri" panose="020F0502020204030204" pitchFamily="34" charset="0"/>
              </a:rPr>
              <a:t>Tác</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phẩm</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8">
            <a:extLst>
              <a:ext uri="{FF2B5EF4-FFF2-40B4-BE49-F238E27FC236}">
                <a16:creationId xmlns:a16="http://schemas.microsoft.com/office/drawing/2014/main" xmlns="" id="{DDC54AC3-78DB-7EC6-C0F2-9F9B2C490CB5}"/>
              </a:ext>
            </a:extLst>
          </p:cNvPr>
          <p:cNvPicPr>
            <a:picLocks noChangeAspect="1"/>
          </p:cNvPicPr>
          <p:nvPr/>
        </p:nvPicPr>
        <p:blipFill>
          <a:blip r:embed="rId3"/>
          <a:stretch>
            <a:fillRect/>
          </a:stretch>
        </p:blipFill>
        <p:spPr>
          <a:xfrm>
            <a:off x="4632163" y="376877"/>
            <a:ext cx="7559837" cy="6481123"/>
          </a:xfrm>
          <a:prstGeom prst="rect">
            <a:avLst/>
          </a:prstGeom>
        </p:spPr>
      </p:pic>
      <p:sp>
        <p:nvSpPr>
          <p:cNvPr id="4" name="Rectangle 3">
            <a:extLst>
              <a:ext uri="{FF2B5EF4-FFF2-40B4-BE49-F238E27FC236}">
                <a16:creationId xmlns:a16="http://schemas.microsoft.com/office/drawing/2014/main" xmlns="" id="{949ABC4E-F6A7-6435-233D-2EAE7263EF93}"/>
              </a:ext>
            </a:extLst>
          </p:cNvPr>
          <p:cNvSpPr/>
          <p:nvPr/>
        </p:nvSpPr>
        <p:spPr>
          <a:xfrm>
            <a:off x="5964072" y="2952231"/>
            <a:ext cx="4755019" cy="317009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dirty="0">
                <a:latin typeface="+mj-lt"/>
              </a:rPr>
              <a:t>Bài thơ </a:t>
            </a:r>
            <a:r>
              <a:rPr lang="vi-VN" sz="4000" b="1" dirty="0">
                <a:latin typeface="+mj-lt"/>
              </a:rPr>
              <a:t>Bếp lửa </a:t>
            </a:r>
            <a:r>
              <a:rPr lang="vi-VN" sz="4000" dirty="0">
                <a:latin typeface="+mj-lt"/>
              </a:rPr>
              <a:t>được sáng tác năm 1963, khi tác giả đang là sinh viên học tập ở nước ngoài</a:t>
            </a:r>
            <a:endParaRPr lang="en-SG" sz="7200" dirty="0">
              <a:solidFill>
                <a:srgbClr val="E7E6E6">
                  <a:lumMod val="10000"/>
                </a:srgbClr>
              </a:solidFill>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xmlns="" id="{9956AC36-94AD-D33D-9538-DBDEF1B56DAF}"/>
              </a:ext>
            </a:extLst>
          </p:cNvPr>
          <p:cNvSpPr/>
          <p:nvPr/>
        </p:nvSpPr>
        <p:spPr>
          <a:xfrm>
            <a:off x="6731338" y="1331161"/>
            <a:ext cx="3233555" cy="6667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625519">
              <a:defRPr/>
            </a:pPr>
            <a:r>
              <a:rPr lang="en-US" sz="3733" b="1" dirty="0">
                <a:solidFill>
                  <a:sysClr val="window" lastClr="FFFFFF"/>
                </a:solidFill>
                <a:latin typeface="Times New Roman" panose="02020603050405020304" pitchFamily="18" charset="0"/>
                <a:ea typeface="Times New Roman" panose="02020603050405020304" pitchFamily="18" charset="0"/>
                <a:cs typeface="Arial"/>
                <a:sym typeface="Arial"/>
              </a:rPr>
              <a:t>Hoàn </a:t>
            </a:r>
            <a:r>
              <a:rPr lang="en-US" sz="3733" b="1" dirty="0" err="1">
                <a:solidFill>
                  <a:sysClr val="window" lastClr="FFFFFF"/>
                </a:solidFill>
                <a:latin typeface="Times New Roman" panose="02020603050405020304" pitchFamily="18" charset="0"/>
                <a:ea typeface="Times New Roman" panose="02020603050405020304" pitchFamily="18" charset="0"/>
                <a:cs typeface="Arial"/>
                <a:sym typeface="Arial"/>
              </a:rPr>
              <a:t>cảnh</a:t>
            </a:r>
            <a:r>
              <a:rPr lang="en-US" sz="3733" b="1" dirty="0">
                <a:solidFill>
                  <a:sysClr val="window" lastClr="FFFFFF"/>
                </a:solidFill>
                <a:latin typeface="Times New Roman" panose="02020603050405020304" pitchFamily="18" charset="0"/>
                <a:ea typeface="Times New Roman" panose="02020603050405020304" pitchFamily="18" charset="0"/>
                <a:cs typeface="Arial"/>
                <a:sym typeface="Arial"/>
              </a:rPr>
              <a:t> </a:t>
            </a:r>
            <a:r>
              <a:rPr lang="en-US" sz="3733" b="1" dirty="0" err="1">
                <a:solidFill>
                  <a:sysClr val="window" lastClr="FFFFFF"/>
                </a:solidFill>
                <a:latin typeface="Times New Roman" panose="02020603050405020304" pitchFamily="18" charset="0"/>
                <a:ea typeface="Times New Roman" panose="02020603050405020304" pitchFamily="18" charset="0"/>
                <a:cs typeface="Arial"/>
                <a:sym typeface="Arial"/>
              </a:rPr>
              <a:t>st</a:t>
            </a:r>
            <a:endParaRPr lang="en-US" sz="3733" b="1" dirty="0">
              <a:solidFill>
                <a:sysClr val="window" lastClr="FFFFFF"/>
              </a:solidFill>
              <a:latin typeface="Times New Roman" panose="02020603050405020304" pitchFamily="18" charset="0"/>
              <a:ea typeface="Times New Roman" panose="02020603050405020304" pitchFamily="18" charset="0"/>
              <a:cs typeface="Arial"/>
              <a:sym typeface="Arial"/>
            </a:endParaRPr>
          </a:p>
        </p:txBody>
      </p:sp>
      <p:grpSp>
        <p:nvGrpSpPr>
          <p:cNvPr id="7" name="Group 6">
            <a:extLst>
              <a:ext uri="{FF2B5EF4-FFF2-40B4-BE49-F238E27FC236}">
                <a16:creationId xmlns:a16="http://schemas.microsoft.com/office/drawing/2014/main" xmlns="" id="{20532902-84D5-5B60-4CAF-91649792F21E}"/>
              </a:ext>
            </a:extLst>
          </p:cNvPr>
          <p:cNvGrpSpPr/>
          <p:nvPr/>
        </p:nvGrpSpPr>
        <p:grpSpPr>
          <a:xfrm flipH="1">
            <a:off x="161135" y="2628892"/>
            <a:ext cx="5934865" cy="4642850"/>
            <a:chOff x="6433423" y="2348356"/>
            <a:chExt cx="5934865" cy="4642850"/>
          </a:xfrm>
        </p:grpSpPr>
        <p:pic>
          <p:nvPicPr>
            <p:cNvPr id="8" name="Picture 7" descr="A cartoon of a campfire&#10;&#10;Description automatically generated">
              <a:extLst>
                <a:ext uri="{FF2B5EF4-FFF2-40B4-BE49-F238E27FC236}">
                  <a16:creationId xmlns:a16="http://schemas.microsoft.com/office/drawing/2014/main" xmlns="" id="{EF6E4A91-FB2F-5501-ED81-F72BF4009E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9" name="Picture 8" descr="A cartoon of a campfire&#10;&#10;Description automatically generated">
              <a:extLst>
                <a:ext uri="{FF2B5EF4-FFF2-40B4-BE49-F238E27FC236}">
                  <a16:creationId xmlns:a16="http://schemas.microsoft.com/office/drawing/2014/main" xmlns="" id="{48621D25-EEFB-DA60-ED70-0818BECC90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10" name="Picture 9" descr="A person sitting on a platform next to a fire&#10;&#10;Description automatically generated">
              <a:extLst>
                <a:ext uri="{FF2B5EF4-FFF2-40B4-BE49-F238E27FC236}">
                  <a16:creationId xmlns:a16="http://schemas.microsoft.com/office/drawing/2014/main" xmlns="" id="{E716DDDC-86A9-47DA-F5E1-CC5B01E065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
        <p:nvSpPr>
          <p:cNvPr id="6" name="TextBox 5">
            <a:extLst>
              <a:ext uri="{FF2B5EF4-FFF2-40B4-BE49-F238E27FC236}">
                <a16:creationId xmlns:a16="http://schemas.microsoft.com/office/drawing/2014/main" xmlns="" id="{62ED6BAA-3828-C489-D12D-C56C330BF567}"/>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779803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xmlns=""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2" name="圆角矩形 7">
            <a:extLst>
              <a:ext uri="{FF2B5EF4-FFF2-40B4-BE49-F238E27FC236}">
                <a16:creationId xmlns:a16="http://schemas.microsoft.com/office/drawing/2014/main" xmlns="" id="{EC123CFD-F0E5-F51F-05EB-70807A4FCBCA}"/>
              </a:ext>
            </a:extLst>
          </p:cNvPr>
          <p:cNvSpPr/>
          <p:nvPr/>
        </p:nvSpPr>
        <p:spPr>
          <a:xfrm>
            <a:off x="2624763" y="1220175"/>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xmlns="" id="{D5A66663-31D9-53BD-D440-D086E03F08FE}"/>
              </a:ext>
            </a:extLst>
          </p:cNvPr>
          <p:cNvSpPr txBox="1"/>
          <p:nvPr/>
        </p:nvSpPr>
        <p:spPr>
          <a:xfrm>
            <a:off x="-91826" y="2495713"/>
            <a:ext cx="7061200" cy="2800767"/>
          </a:xfrm>
          <a:prstGeom prst="rect">
            <a:avLst/>
          </a:prstGeom>
          <a:noFill/>
        </p:spPr>
        <p:txBody>
          <a:bodyPr wrap="square">
            <a:spAutoFit/>
          </a:bodyPr>
          <a:lstStyle/>
          <a:p>
            <a:pPr algn="ctr"/>
            <a:r>
              <a:rPr lang="en-US" sz="8800" b="1" dirty="0" err="1">
                <a:effectLst/>
                <a:latin typeface="Times New Roman" panose="02020603050405020304" pitchFamily="18" charset="0"/>
                <a:ea typeface="Calibri" panose="020F0502020204030204" pitchFamily="34" charset="0"/>
              </a:rPr>
              <a:t>Khám</a:t>
            </a:r>
            <a:r>
              <a:rPr lang="en-US" sz="8800" b="1" dirty="0">
                <a:effectLst/>
                <a:latin typeface="Times New Roman" panose="02020603050405020304" pitchFamily="18" charset="0"/>
                <a:ea typeface="Calibri" panose="020F0502020204030204" pitchFamily="34" charset="0"/>
              </a:rPr>
              <a:t> </a:t>
            </a:r>
            <a:r>
              <a:rPr lang="en-US" sz="8800" b="1" dirty="0" err="1">
                <a:effectLst/>
                <a:latin typeface="Times New Roman" panose="02020603050405020304" pitchFamily="18" charset="0"/>
                <a:ea typeface="Calibri" panose="020F0502020204030204" pitchFamily="34" charset="0"/>
              </a:rPr>
              <a:t>phá</a:t>
            </a:r>
            <a:r>
              <a:rPr lang="en-US" sz="8800" b="1" dirty="0">
                <a:effectLst/>
                <a:latin typeface="Times New Roman" panose="02020603050405020304" pitchFamily="18" charset="0"/>
                <a:ea typeface="Calibri" panose="020F0502020204030204" pitchFamily="34" charset="0"/>
              </a:rPr>
              <a:t> </a:t>
            </a:r>
          </a:p>
          <a:p>
            <a:pPr algn="ctr"/>
            <a:r>
              <a:rPr lang="en-US" sz="8800" b="1" dirty="0" err="1">
                <a:latin typeface="Times New Roman" panose="02020603050405020304" pitchFamily="18" charset="0"/>
                <a:ea typeface="Calibri" panose="020F0502020204030204" pitchFamily="34" charset="0"/>
              </a:rPr>
              <a:t>văn</a:t>
            </a:r>
            <a:r>
              <a:rPr lang="en-US" sz="8800" b="1" dirty="0">
                <a:effectLst/>
                <a:latin typeface="Times New Roman" panose="02020603050405020304" pitchFamily="18" charset="0"/>
                <a:ea typeface="Calibri" panose="020F0502020204030204" pitchFamily="34" charset="0"/>
              </a:rPr>
              <a:t> </a:t>
            </a:r>
            <a:r>
              <a:rPr lang="en-US" sz="8800" b="1" dirty="0" err="1">
                <a:effectLst/>
                <a:latin typeface="Times New Roman" panose="02020603050405020304" pitchFamily="18" charset="0"/>
                <a:ea typeface="Calibri" panose="020F0502020204030204" pitchFamily="34" charset="0"/>
              </a:rPr>
              <a:t>bản</a:t>
            </a:r>
            <a:endParaRPr lang="en-SG" sz="8800"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xmlns="" id="{C257262A-1822-2E74-D788-155D971BD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6371367" y="984584"/>
            <a:ext cx="6858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xmlns="" id="{34BC0286-D270-31C3-934B-800A73305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0830" flipH="1">
            <a:off x="6757519" y="566319"/>
            <a:ext cx="6858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xmlns="" id="{497200F5-8981-740D-1F8F-7801D79F3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47137" flipH="1">
            <a:off x="5583512" y="230852"/>
            <a:ext cx="6858000"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xmlns="" id="{CCFB26F3-A63C-EBD1-B0FF-253A5F26B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94555" flipH="1">
            <a:off x="7134483" y="-1478979"/>
            <a:ext cx="5089455" cy="5089455"/>
          </a:xfrm>
          <a:prstGeom prst="rect">
            <a:avLst/>
          </a:prstGeom>
        </p:spPr>
      </p:pic>
      <p:grpSp>
        <p:nvGrpSpPr>
          <p:cNvPr id="42" name="Group 41">
            <a:extLst>
              <a:ext uri="{FF2B5EF4-FFF2-40B4-BE49-F238E27FC236}">
                <a16:creationId xmlns:a16="http://schemas.microsoft.com/office/drawing/2014/main" xmlns="" id="{B042308A-18BD-30CF-2FB6-835169323CB1}"/>
              </a:ext>
            </a:extLst>
          </p:cNvPr>
          <p:cNvGrpSpPr/>
          <p:nvPr/>
        </p:nvGrpSpPr>
        <p:grpSpPr>
          <a:xfrm>
            <a:off x="5350018" y="1660355"/>
            <a:ext cx="7324988" cy="5506458"/>
            <a:chOff x="5351932" y="1842888"/>
            <a:chExt cx="7324988" cy="5506458"/>
          </a:xfrm>
        </p:grpSpPr>
        <p:pic>
          <p:nvPicPr>
            <p:cNvPr id="33" name="Picture 32" descr="A cartoon of a campfire&#10;&#10;Description automatically generated">
              <a:extLst>
                <a:ext uri="{FF2B5EF4-FFF2-40B4-BE49-F238E27FC236}">
                  <a16:creationId xmlns:a16="http://schemas.microsoft.com/office/drawing/2014/main" xmlns="" id="{7B8DE3FA-3D25-1A22-02AF-CAB467B58F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34" name="Picture 33" descr="A cartoon of a campfire&#10;&#10;Description automatically generated">
              <a:extLst>
                <a:ext uri="{FF2B5EF4-FFF2-40B4-BE49-F238E27FC236}">
                  <a16:creationId xmlns:a16="http://schemas.microsoft.com/office/drawing/2014/main" xmlns="" id="{AC2C53C9-B70C-00B0-599F-56A236BF30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35" name="Picture 34" descr="A person and a child sitting around a campfire&#10;&#10;Description automatically generated">
              <a:extLst>
                <a:ext uri="{FF2B5EF4-FFF2-40B4-BE49-F238E27FC236}">
                  <a16:creationId xmlns:a16="http://schemas.microsoft.com/office/drawing/2014/main" xmlns="" id="{0370C0D2-A168-BBB3-76B1-56DF8B493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36" name="Google Shape;1798;p43">
              <a:extLst>
                <a:ext uri="{FF2B5EF4-FFF2-40B4-BE49-F238E27FC236}">
                  <a16:creationId xmlns:a16="http://schemas.microsoft.com/office/drawing/2014/main" xmlns="" id="{FC9A98E9-BBA2-F6CE-1A0D-8217C589E0DB}"/>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1799;p43">
              <a:extLst>
                <a:ext uri="{FF2B5EF4-FFF2-40B4-BE49-F238E27FC236}">
                  <a16:creationId xmlns:a16="http://schemas.microsoft.com/office/drawing/2014/main" xmlns="" id="{8214520D-A618-6023-62A0-E5F715FD4F39}"/>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1800;p43">
              <a:extLst>
                <a:ext uri="{FF2B5EF4-FFF2-40B4-BE49-F238E27FC236}">
                  <a16:creationId xmlns:a16="http://schemas.microsoft.com/office/drawing/2014/main" xmlns="" id="{265EF44F-D08B-004B-C6DC-5161BB1FED67}"/>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1801;p43">
              <a:extLst>
                <a:ext uri="{FF2B5EF4-FFF2-40B4-BE49-F238E27FC236}">
                  <a16:creationId xmlns:a16="http://schemas.microsoft.com/office/drawing/2014/main" xmlns="" id="{398DA459-65FE-8BD8-C1C1-05DC81B9C28D}"/>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518577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xmlns=""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9" name="Google Shape;3208;p77">
            <a:extLst>
              <a:ext uri="{FF2B5EF4-FFF2-40B4-BE49-F238E27FC236}">
                <a16:creationId xmlns:a16="http://schemas.microsoft.com/office/drawing/2014/main" xmlns="" id="{C1D69A5E-695A-87A3-F569-ED9A12864D2B}"/>
              </a:ext>
            </a:extLst>
          </p:cNvPr>
          <p:cNvSpPr txBox="1">
            <a:spLocks/>
          </p:cNvSpPr>
          <p:nvPr/>
        </p:nvSpPr>
        <p:spPr>
          <a:xfrm>
            <a:off x="3957244" y="1393820"/>
            <a:ext cx="7503200"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r>
              <a:rPr lang="en-GB" sz="6000" b="1" i="1" dirty="0" err="1">
                <a:solidFill>
                  <a:schemeClr val="accent3">
                    <a:lumMod val="50000"/>
                  </a:schemeClr>
                </a:solidFill>
              </a:rPr>
              <a:t>Tìm</a:t>
            </a:r>
            <a:r>
              <a:rPr lang="en-GB" sz="6000" b="1" i="1" dirty="0">
                <a:solidFill>
                  <a:schemeClr val="accent3">
                    <a:lumMod val="50000"/>
                  </a:schemeClr>
                </a:solidFill>
              </a:rPr>
              <a:t> </a:t>
            </a:r>
            <a:r>
              <a:rPr lang="en-GB" sz="6000" b="1" i="1" dirty="0" err="1">
                <a:solidFill>
                  <a:schemeClr val="accent3">
                    <a:lumMod val="50000"/>
                  </a:schemeClr>
                </a:solidFill>
              </a:rPr>
              <a:t>hiểu</a:t>
            </a:r>
            <a:r>
              <a:rPr lang="en-GB" sz="6000" b="1" i="1" dirty="0">
                <a:solidFill>
                  <a:schemeClr val="accent3">
                    <a:lumMod val="50000"/>
                  </a:schemeClr>
                </a:solidFill>
              </a:rPr>
              <a:t> </a:t>
            </a:r>
            <a:r>
              <a:rPr lang="en-GB" sz="6000" b="1" i="1" dirty="0" err="1">
                <a:solidFill>
                  <a:schemeClr val="accent3">
                    <a:lumMod val="50000"/>
                  </a:schemeClr>
                </a:solidFill>
              </a:rPr>
              <a:t>từ</a:t>
            </a:r>
            <a:r>
              <a:rPr lang="en-GB" sz="6000" b="1" i="1" dirty="0">
                <a:solidFill>
                  <a:schemeClr val="accent3">
                    <a:lumMod val="50000"/>
                  </a:schemeClr>
                </a:solidFill>
              </a:rPr>
              <a:t> </a:t>
            </a:r>
            <a:r>
              <a:rPr lang="en-GB" sz="6000" b="1" i="1" dirty="0" err="1">
                <a:solidFill>
                  <a:schemeClr val="accent3">
                    <a:lumMod val="50000"/>
                  </a:schemeClr>
                </a:solidFill>
              </a:rPr>
              <a:t>ngữ</a:t>
            </a:r>
            <a:r>
              <a:rPr lang="en-GB" sz="6000" b="1" i="1" dirty="0">
                <a:solidFill>
                  <a:schemeClr val="accent3">
                    <a:lumMod val="50000"/>
                  </a:schemeClr>
                </a:solidFill>
              </a:rPr>
              <a:t>, </a:t>
            </a:r>
            <a:r>
              <a:rPr lang="en-GB" sz="6000" b="1" i="1" dirty="0" err="1">
                <a:solidFill>
                  <a:schemeClr val="accent3">
                    <a:lumMod val="50000"/>
                  </a:schemeClr>
                </a:solidFill>
              </a:rPr>
              <a:t>hình</a:t>
            </a:r>
            <a:r>
              <a:rPr lang="en-GB" sz="6000" b="1" i="1" dirty="0">
                <a:solidFill>
                  <a:schemeClr val="accent3">
                    <a:lumMod val="50000"/>
                  </a:schemeClr>
                </a:solidFill>
              </a:rPr>
              <a:t> </a:t>
            </a:r>
            <a:r>
              <a:rPr lang="en-GB" sz="6000" b="1" i="1" dirty="0" err="1">
                <a:solidFill>
                  <a:schemeClr val="accent3">
                    <a:lumMod val="50000"/>
                  </a:schemeClr>
                </a:solidFill>
              </a:rPr>
              <a:t>ảnh</a:t>
            </a:r>
            <a:r>
              <a:rPr lang="en-GB" sz="6000" b="1" i="1" dirty="0">
                <a:solidFill>
                  <a:schemeClr val="accent3">
                    <a:lumMod val="50000"/>
                  </a:schemeClr>
                </a:solidFill>
              </a:rPr>
              <a:t>, </a:t>
            </a:r>
            <a:r>
              <a:rPr lang="vi-VN" sz="6000" b="1" i="1" dirty="0">
                <a:solidFill>
                  <a:schemeClr val="accent3">
                    <a:lumMod val="50000"/>
                  </a:schemeClr>
                </a:solidFill>
              </a:rPr>
              <a:t>bố cục, ngôn ngữ, biện pháp tu từ</a:t>
            </a:r>
            <a:endParaRPr lang="en-SG" sz="6000" dirty="0">
              <a:solidFill>
                <a:schemeClr val="accent3">
                  <a:lumMod val="50000"/>
                </a:schemeClr>
              </a:solidFill>
            </a:endParaRPr>
          </a:p>
        </p:txBody>
      </p:sp>
      <p:sp>
        <p:nvSpPr>
          <p:cNvPr id="10" name="Google Shape;482;p41">
            <a:extLst>
              <a:ext uri="{FF2B5EF4-FFF2-40B4-BE49-F238E27FC236}">
                <a16:creationId xmlns:a16="http://schemas.microsoft.com/office/drawing/2014/main" xmlns="" id="{2C861BF2-1815-E4DC-AA75-5C3F19F6A849}"/>
              </a:ext>
            </a:extLst>
          </p:cNvPr>
          <p:cNvSpPr/>
          <p:nvPr/>
        </p:nvSpPr>
        <p:spPr>
          <a:xfrm>
            <a:off x="3220384" y="887792"/>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1</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xmlns="" id="{9BEE4474-FEA7-42D1-89CF-6A869F7DE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03990" y="521486"/>
            <a:ext cx="6858000"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xmlns="" id="{29F12126-0C04-AB10-6A03-00D57BE0B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52158" y="-1003440"/>
            <a:ext cx="6858000" cy="6858000"/>
          </a:xfrm>
          <a:prstGeom prst="rect">
            <a:avLst/>
          </a:prstGeom>
        </p:spPr>
      </p:pic>
      <p:grpSp>
        <p:nvGrpSpPr>
          <p:cNvPr id="13" name="Group 12">
            <a:extLst>
              <a:ext uri="{FF2B5EF4-FFF2-40B4-BE49-F238E27FC236}">
                <a16:creationId xmlns:a16="http://schemas.microsoft.com/office/drawing/2014/main" xmlns="" id="{BADF61F6-49B3-B1BE-6875-638161370C5C}"/>
              </a:ext>
            </a:extLst>
          </p:cNvPr>
          <p:cNvGrpSpPr/>
          <p:nvPr/>
        </p:nvGrpSpPr>
        <p:grpSpPr>
          <a:xfrm>
            <a:off x="-811856" y="2560320"/>
            <a:ext cx="7739474" cy="4553331"/>
            <a:chOff x="-811856" y="2560320"/>
            <a:chExt cx="7739474" cy="4553331"/>
          </a:xfrm>
        </p:grpSpPr>
        <p:pic>
          <p:nvPicPr>
            <p:cNvPr id="11" name="Picture 10" descr="A cartoon of a campfire&#10;&#10;Description automatically generated">
              <a:extLst>
                <a:ext uri="{FF2B5EF4-FFF2-40B4-BE49-F238E27FC236}">
                  <a16:creationId xmlns:a16="http://schemas.microsoft.com/office/drawing/2014/main" xmlns="" id="{517D0FAB-18DD-6637-DD3A-E26D8686B9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2" name="Picture 11" descr="A cartoon of a campfire&#10;&#10;Description automatically generated">
              <a:extLst>
                <a:ext uri="{FF2B5EF4-FFF2-40B4-BE49-F238E27FC236}">
                  <a16:creationId xmlns:a16="http://schemas.microsoft.com/office/drawing/2014/main" xmlns="" id="{BE7D5ADD-9A6D-0E5B-0011-8AFC4274F5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5" name="Picture 4">
              <a:extLst>
                <a:ext uri="{FF2B5EF4-FFF2-40B4-BE49-F238E27FC236}">
                  <a16:creationId xmlns:a16="http://schemas.microsoft.com/office/drawing/2014/main" xmlns="" id="{6538A65F-EBF6-8740-EB2E-C0095C201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
        <p:nvSpPr>
          <p:cNvPr id="4" name="TextBox 3">
            <a:extLst>
              <a:ext uri="{FF2B5EF4-FFF2-40B4-BE49-F238E27FC236}">
                <a16:creationId xmlns:a16="http://schemas.microsoft.com/office/drawing/2014/main" xmlns="" id="{5013E06E-CD0D-E054-78D9-41CBEFBE2C7D}"/>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798072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270206" y="68907"/>
            <a:ext cx="7310520" cy="556434"/>
          </a:xfrm>
          <a:prstGeom prst="rect">
            <a:avLst/>
          </a:prstGeom>
          <a:noFill/>
        </p:spPr>
        <p:txBody>
          <a:bodyPr wrap="square">
            <a:spAutoFit/>
          </a:bodyPr>
          <a:lstStyle/>
          <a:p>
            <a:pPr algn="ctr">
              <a:lnSpc>
                <a:spcPct val="115000"/>
              </a:lnSpc>
              <a:spcBef>
                <a:spcPts val="400"/>
              </a:spcBef>
              <a:spcAft>
                <a:spcPts val="400"/>
              </a:spcAft>
            </a:pPr>
            <a:r>
              <a:rPr lang="en-US" sz="2800" b="1" dirty="0">
                <a:solidFill>
                  <a:schemeClr val="accent6"/>
                </a:solidFill>
                <a:effectLst/>
                <a:latin typeface="Times New Roman" panose="02020603050405020304" pitchFamily="18" charset="0"/>
                <a:ea typeface="Calibri" panose="020F0502020204030204" pitchFamily="34" charset="0"/>
              </a:rPr>
              <a:t>a. </a:t>
            </a:r>
            <a:r>
              <a:rPr lang="vi-VN" sz="2800" b="1" dirty="0">
                <a:solidFill>
                  <a:schemeClr val="accent6"/>
                </a:solidFill>
                <a:effectLst/>
                <a:latin typeface="Times New Roman" panose="02020603050405020304" pitchFamily="18" charset="0"/>
                <a:ea typeface="Calibri" panose="020F0502020204030204" pitchFamily="34" charset="0"/>
              </a:rPr>
              <a:t>Hình ảnh bếp lửa và hình bà trong bài thơ</a:t>
            </a:r>
            <a:endParaRPr lang="en-SG" sz="60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3">
            <a:extLst>
              <a:ext uri="{FF2B5EF4-FFF2-40B4-BE49-F238E27FC236}">
                <a16:creationId xmlns:a16="http://schemas.microsoft.com/office/drawing/2014/main" xmlns="" id="{26B7EC3C-C7C9-BE4A-2881-EB04ADB53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216" y="1064688"/>
            <a:ext cx="6258551" cy="5037605"/>
          </a:xfrm>
          <a:prstGeom prst="rect">
            <a:avLst/>
          </a:prstGeom>
        </p:spPr>
      </p:pic>
      <p:sp>
        <p:nvSpPr>
          <p:cNvPr id="8" name="Google Shape;1914;p46">
            <a:extLst>
              <a:ext uri="{FF2B5EF4-FFF2-40B4-BE49-F238E27FC236}">
                <a16:creationId xmlns:a16="http://schemas.microsoft.com/office/drawing/2014/main" xmlns="" id="{B7129149-1D10-077A-F103-AC3C618207F0}"/>
              </a:ext>
            </a:extLst>
          </p:cNvPr>
          <p:cNvSpPr/>
          <p:nvPr/>
        </p:nvSpPr>
        <p:spPr>
          <a:xfrm>
            <a:off x="1782450" y="2605397"/>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rgbClr val="C23B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sp>
        <p:nvSpPr>
          <p:cNvPr id="10" name="TextBox 9">
            <a:extLst>
              <a:ext uri="{FF2B5EF4-FFF2-40B4-BE49-F238E27FC236}">
                <a16:creationId xmlns:a16="http://schemas.microsoft.com/office/drawing/2014/main" xmlns="" id="{6792BB6C-AAAE-B0AA-7BC3-F8BB48A802D9}"/>
              </a:ext>
            </a:extLst>
          </p:cNvPr>
          <p:cNvSpPr txBox="1"/>
          <p:nvPr/>
        </p:nvSpPr>
        <p:spPr>
          <a:xfrm>
            <a:off x="6056776" y="1972290"/>
            <a:ext cx="4583430" cy="2862322"/>
          </a:xfrm>
          <a:prstGeom prst="rect">
            <a:avLst/>
          </a:prstGeom>
          <a:noFill/>
        </p:spPr>
        <p:txBody>
          <a:bodyPr wrap="square">
            <a:spAutoFit/>
          </a:bodyPr>
          <a:lstStyle/>
          <a:p>
            <a:pPr algn="ctr">
              <a:spcAft>
                <a:spcPts val="800"/>
              </a:spcAft>
              <a:defRPr/>
            </a:pP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PHT </a:t>
            </a:r>
            <a:r>
              <a:rPr lang="en-US" sz="3600" b="1" dirty="0" err="1">
                <a:latin typeface="Times New Roman" panose="02020603050405020304" pitchFamily="18" charset="0"/>
                <a:cs typeface="Times New Roman" panose="02020603050405020304" pitchFamily="18" charset="0"/>
              </a:rPr>
              <a:t>số</a:t>
            </a:r>
            <a:r>
              <a:rPr lang="vi-VN" sz="3600" b="1" dirty="0">
                <a:latin typeface="Times New Roman" panose="02020603050405020304" pitchFamily="18" charset="0"/>
                <a:cs typeface="Times New Roman" panose="02020603050405020304" pitchFamily="18" charset="0"/>
              </a:rPr>
              <a:t> 2</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SGK):</a:t>
            </a:r>
            <a:endParaRPr lang="en-SG"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01B7F82E-E43F-192E-74AB-D2F7180B01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483" y="883522"/>
            <a:ext cx="6096012" cy="6577597"/>
          </a:xfrm>
          <a:prstGeom prst="rect">
            <a:avLst/>
          </a:prstGeom>
        </p:spPr>
      </p:pic>
      <p:pic>
        <p:nvPicPr>
          <p:cNvPr id="4" name="Picture 3">
            <a:extLst>
              <a:ext uri="{FF2B5EF4-FFF2-40B4-BE49-F238E27FC236}">
                <a16:creationId xmlns:a16="http://schemas.microsoft.com/office/drawing/2014/main" xmlns="" id="{058CF6B7-10CC-7A32-CD78-EC81DE7836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81696"/>
            <a:ext cx="5581650" cy="4057650"/>
          </a:xfrm>
          <a:prstGeom prst="rect">
            <a:avLst/>
          </a:prstGeom>
        </p:spPr>
      </p:pic>
      <p:sp>
        <p:nvSpPr>
          <p:cNvPr id="5" name="TextBox 4">
            <a:extLst>
              <a:ext uri="{FF2B5EF4-FFF2-40B4-BE49-F238E27FC236}">
                <a16:creationId xmlns:a16="http://schemas.microsoft.com/office/drawing/2014/main" xmlns="" id="{82B8F41A-CF3D-3E4C-9B0B-C6EB41A01A13}"/>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775865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3">
            <a:extLst>
              <a:ext uri="{FF2B5EF4-FFF2-40B4-BE49-F238E27FC236}">
                <a16:creationId xmlns:a16="http://schemas.microsoft.com/office/drawing/2014/main" xmlns="" id="{62FEB24A-4F0A-763D-27A8-DE3C4B8CCE44}"/>
              </a:ext>
            </a:extLst>
          </p:cNvPr>
          <p:cNvSpPr>
            <a:spLocks noChangeArrowheads="1"/>
          </p:cNvSpPr>
          <p:nvPr/>
        </p:nvSpPr>
        <p:spPr bwMode="auto">
          <a:xfrm>
            <a:off x="909537" y="332619"/>
            <a:ext cx="1160643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0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ĐỌC</a:t>
            </a:r>
            <a:endParaRPr kumimoji="0" lang="vi-VN" altLang="en-US" sz="3000" b="0" i="0" u="none" strike="noStrike" kern="1200" cap="none" spc="0" normalizeH="0" baseline="0" noProof="0" dirty="0">
              <a:ln>
                <a:noFill/>
              </a:ln>
              <a:solidFill>
                <a:srgbClr val="FFFFFF"/>
              </a:solidFill>
              <a:effectLst/>
              <a:uLnTx/>
              <a:uFillTx/>
              <a:latin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en-US" sz="3000" dirty="0" err="1">
                <a:effectLst/>
                <a:latin typeface="Times New Roman" panose="02020603050405020304" pitchFamily="18" charset="0"/>
                <a:ea typeface="Calibri" panose="020F0502020204030204" pitchFamily="34" charset="0"/>
              </a:rPr>
              <a:t>Làm</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rõ</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mối</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quan</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hệ</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giữa</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hình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ảnh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bếp</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lửa</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và</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hình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ảnh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bà</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trong</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bài</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thơ</a:t>
            </a:r>
            <a:r>
              <a:rPr lang="en-US" sz="3000" dirty="0">
                <a:effectLst/>
                <a:latin typeface="Times New Roman" panose="02020603050405020304" pitchFamily="18" charset="0"/>
                <a:ea typeface="Calibri" panose="020F0502020204030204" pitchFamily="34" charset="0"/>
              </a:rPr>
              <a:t> </a:t>
            </a:r>
            <a:endParaRPr kumimoji="0" lang="vi-VN" altLang="en-US" sz="30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grpSp>
        <p:nvGrpSpPr>
          <p:cNvPr id="10" name="Google Shape;3069;p48">
            <a:extLst>
              <a:ext uri="{FF2B5EF4-FFF2-40B4-BE49-F238E27FC236}">
                <a16:creationId xmlns:a16="http://schemas.microsoft.com/office/drawing/2014/main" xmlns="" id="{A874EA11-46E1-146F-701D-C8C975E2980B}"/>
              </a:ext>
            </a:extLst>
          </p:cNvPr>
          <p:cNvGrpSpPr/>
          <p:nvPr/>
        </p:nvGrpSpPr>
        <p:grpSpPr>
          <a:xfrm>
            <a:off x="222172" y="724454"/>
            <a:ext cx="692253" cy="609600"/>
            <a:chOff x="1173577" y="3729364"/>
            <a:chExt cx="331994" cy="294591"/>
          </a:xfrm>
        </p:grpSpPr>
        <p:sp>
          <p:nvSpPr>
            <p:cNvPr id="11" name="Google Shape;3070;p48">
              <a:extLst>
                <a:ext uri="{FF2B5EF4-FFF2-40B4-BE49-F238E27FC236}">
                  <a16:creationId xmlns:a16="http://schemas.microsoft.com/office/drawing/2014/main" xmlns="" id="{0FA52CC9-A3E2-A57B-3EE4-6475BB535F02}"/>
                </a:ext>
              </a:extLst>
            </p:cNvPr>
            <p:cNvSpPr/>
            <p:nvPr/>
          </p:nvSpPr>
          <p:spPr>
            <a:xfrm>
              <a:off x="1173577" y="3785420"/>
              <a:ext cx="331994" cy="238535"/>
            </a:xfrm>
            <a:custGeom>
              <a:avLst/>
              <a:gdLst/>
              <a:ahLst/>
              <a:cxnLst/>
              <a:rect l="l" t="t" r="r" b="b"/>
              <a:pathLst>
                <a:path w="13989" h="10051" extrusionOk="0">
                  <a:moveTo>
                    <a:pt x="4278" y="0"/>
                  </a:moveTo>
                  <a:cubicBezTo>
                    <a:pt x="3317" y="0"/>
                    <a:pt x="2376" y="186"/>
                    <a:pt x="1557" y="545"/>
                  </a:cubicBezTo>
                  <a:cubicBezTo>
                    <a:pt x="609" y="955"/>
                    <a:pt x="0" y="1885"/>
                    <a:pt x="0" y="2918"/>
                  </a:cubicBezTo>
                  <a:lnTo>
                    <a:pt x="0" y="7186"/>
                  </a:lnTo>
                  <a:cubicBezTo>
                    <a:pt x="0" y="8509"/>
                    <a:pt x="1076" y="9585"/>
                    <a:pt x="2396" y="9585"/>
                  </a:cubicBezTo>
                  <a:cubicBezTo>
                    <a:pt x="2640" y="9585"/>
                    <a:pt x="2880" y="9548"/>
                    <a:pt x="3114" y="9477"/>
                  </a:cubicBezTo>
                  <a:cubicBezTo>
                    <a:pt x="3476" y="9365"/>
                    <a:pt x="3869" y="9308"/>
                    <a:pt x="4278" y="9308"/>
                  </a:cubicBezTo>
                  <a:cubicBezTo>
                    <a:pt x="4989" y="9308"/>
                    <a:pt x="5666" y="9484"/>
                    <a:pt x="6133" y="9795"/>
                  </a:cubicBezTo>
                  <a:lnTo>
                    <a:pt x="6133" y="9792"/>
                  </a:lnTo>
                  <a:cubicBezTo>
                    <a:pt x="6395" y="9964"/>
                    <a:pt x="6696" y="10051"/>
                    <a:pt x="6996" y="10051"/>
                  </a:cubicBezTo>
                  <a:cubicBezTo>
                    <a:pt x="7295" y="10051"/>
                    <a:pt x="7595" y="9964"/>
                    <a:pt x="7856" y="9792"/>
                  </a:cubicBezTo>
                  <a:cubicBezTo>
                    <a:pt x="8326" y="9484"/>
                    <a:pt x="9003" y="9304"/>
                    <a:pt x="9710" y="9304"/>
                  </a:cubicBezTo>
                  <a:cubicBezTo>
                    <a:pt x="10123" y="9304"/>
                    <a:pt x="10516" y="9362"/>
                    <a:pt x="10878" y="9477"/>
                  </a:cubicBezTo>
                  <a:cubicBezTo>
                    <a:pt x="11108" y="9548"/>
                    <a:pt x="11352" y="9585"/>
                    <a:pt x="11592" y="9585"/>
                  </a:cubicBezTo>
                  <a:cubicBezTo>
                    <a:pt x="12222" y="9585"/>
                    <a:pt x="12817" y="9341"/>
                    <a:pt x="13271" y="8898"/>
                  </a:cubicBezTo>
                  <a:cubicBezTo>
                    <a:pt x="13735" y="8445"/>
                    <a:pt x="13988" y="7835"/>
                    <a:pt x="13988" y="7186"/>
                  </a:cubicBezTo>
                  <a:lnTo>
                    <a:pt x="13988" y="2918"/>
                  </a:lnTo>
                  <a:cubicBezTo>
                    <a:pt x="13988" y="1885"/>
                    <a:pt x="13379" y="955"/>
                    <a:pt x="12435" y="545"/>
                  </a:cubicBezTo>
                  <a:cubicBezTo>
                    <a:pt x="11612" y="186"/>
                    <a:pt x="10675" y="0"/>
                    <a:pt x="9710" y="0"/>
                  </a:cubicBezTo>
                  <a:cubicBezTo>
                    <a:pt x="8746" y="0"/>
                    <a:pt x="7812" y="190"/>
                    <a:pt x="6996" y="542"/>
                  </a:cubicBezTo>
                  <a:cubicBezTo>
                    <a:pt x="6177" y="190"/>
                    <a:pt x="5239" y="0"/>
                    <a:pt x="427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2" name="Google Shape;3071;p48">
              <a:extLst>
                <a:ext uri="{FF2B5EF4-FFF2-40B4-BE49-F238E27FC236}">
                  <a16:creationId xmlns:a16="http://schemas.microsoft.com/office/drawing/2014/main" xmlns="" id="{BBBC36B1-2E53-37B6-33D0-704CE57D9A0C}"/>
                </a:ext>
              </a:extLst>
            </p:cNvPr>
            <p:cNvSpPr/>
            <p:nvPr/>
          </p:nvSpPr>
          <p:spPr>
            <a:xfrm>
              <a:off x="1190427" y="3785562"/>
              <a:ext cx="297629" cy="221590"/>
            </a:xfrm>
            <a:custGeom>
              <a:avLst/>
              <a:gdLst/>
              <a:ahLst/>
              <a:cxnLst/>
              <a:rect l="l" t="t" r="r" b="b"/>
              <a:pathLst>
                <a:path w="12541" h="9337" extrusionOk="0">
                  <a:moveTo>
                    <a:pt x="3558" y="1"/>
                  </a:moveTo>
                  <a:cubicBezTo>
                    <a:pt x="2593" y="1"/>
                    <a:pt x="1656" y="190"/>
                    <a:pt x="837" y="546"/>
                  </a:cubicBezTo>
                  <a:cubicBezTo>
                    <a:pt x="515" y="685"/>
                    <a:pt x="234" y="888"/>
                    <a:pt x="1" y="1128"/>
                  </a:cubicBezTo>
                  <a:lnTo>
                    <a:pt x="1" y="7190"/>
                  </a:lnTo>
                  <a:cubicBezTo>
                    <a:pt x="1" y="8117"/>
                    <a:pt x="752" y="8868"/>
                    <a:pt x="1676" y="8868"/>
                  </a:cubicBezTo>
                  <a:cubicBezTo>
                    <a:pt x="1845" y="8868"/>
                    <a:pt x="2015" y="8845"/>
                    <a:pt x="2177" y="8794"/>
                  </a:cubicBezTo>
                  <a:cubicBezTo>
                    <a:pt x="2607" y="8659"/>
                    <a:pt x="3074" y="8591"/>
                    <a:pt x="3558" y="8591"/>
                  </a:cubicBezTo>
                  <a:cubicBezTo>
                    <a:pt x="4404" y="8591"/>
                    <a:pt x="5223" y="8811"/>
                    <a:pt x="5805" y="9197"/>
                  </a:cubicBezTo>
                  <a:cubicBezTo>
                    <a:pt x="5946" y="9290"/>
                    <a:pt x="6108" y="9336"/>
                    <a:pt x="6271" y="9336"/>
                  </a:cubicBezTo>
                  <a:cubicBezTo>
                    <a:pt x="6433" y="9336"/>
                    <a:pt x="6596" y="9290"/>
                    <a:pt x="6736" y="9197"/>
                  </a:cubicBezTo>
                  <a:cubicBezTo>
                    <a:pt x="7322" y="8811"/>
                    <a:pt x="8141" y="8591"/>
                    <a:pt x="8983" y="8591"/>
                  </a:cubicBezTo>
                  <a:cubicBezTo>
                    <a:pt x="9467" y="8591"/>
                    <a:pt x="9935" y="8659"/>
                    <a:pt x="10364" y="8794"/>
                  </a:cubicBezTo>
                  <a:cubicBezTo>
                    <a:pt x="10527" y="8845"/>
                    <a:pt x="10696" y="8868"/>
                    <a:pt x="10865" y="8868"/>
                  </a:cubicBezTo>
                  <a:cubicBezTo>
                    <a:pt x="11305" y="8868"/>
                    <a:pt x="11722" y="8699"/>
                    <a:pt x="12040" y="8388"/>
                  </a:cubicBezTo>
                  <a:cubicBezTo>
                    <a:pt x="12365" y="8070"/>
                    <a:pt x="12541" y="7643"/>
                    <a:pt x="12541" y="7190"/>
                  </a:cubicBezTo>
                  <a:lnTo>
                    <a:pt x="12541" y="1128"/>
                  </a:lnTo>
                  <a:cubicBezTo>
                    <a:pt x="12307" y="884"/>
                    <a:pt x="12026" y="685"/>
                    <a:pt x="11705" y="546"/>
                  </a:cubicBezTo>
                  <a:cubicBezTo>
                    <a:pt x="10886" y="190"/>
                    <a:pt x="9945" y="1"/>
                    <a:pt x="8983" y="1"/>
                  </a:cubicBezTo>
                  <a:cubicBezTo>
                    <a:pt x="8026" y="1"/>
                    <a:pt x="7085" y="190"/>
                    <a:pt x="6272" y="542"/>
                  </a:cubicBezTo>
                  <a:cubicBezTo>
                    <a:pt x="5457" y="190"/>
                    <a:pt x="4519" y="1"/>
                    <a:pt x="3558" y="1"/>
                  </a:cubicBezTo>
                  <a:close/>
                </a:path>
              </a:pathLst>
            </a:custGeom>
            <a:solidFill>
              <a:srgbClr val="EDCFD4">
                <a:alpha val="153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3" name="Google Shape;3072;p48">
              <a:extLst>
                <a:ext uri="{FF2B5EF4-FFF2-40B4-BE49-F238E27FC236}">
                  <a16:creationId xmlns:a16="http://schemas.microsoft.com/office/drawing/2014/main" xmlns="" id="{5FD36F6E-E543-029A-FEA0-6EE8F925CF87}"/>
                </a:ext>
              </a:extLst>
            </p:cNvPr>
            <p:cNvSpPr/>
            <p:nvPr/>
          </p:nvSpPr>
          <p:spPr>
            <a:xfrm>
              <a:off x="1321122" y="3774408"/>
              <a:ext cx="147497" cy="212477"/>
            </a:xfrm>
            <a:custGeom>
              <a:avLst/>
              <a:gdLst/>
              <a:ahLst/>
              <a:cxnLst/>
              <a:rect l="l" t="t" r="r" b="b"/>
              <a:pathLst>
                <a:path w="6215" h="8953" extrusionOk="0">
                  <a:moveTo>
                    <a:pt x="3500" y="0"/>
                  </a:moveTo>
                  <a:cubicBezTo>
                    <a:pt x="2441" y="0"/>
                    <a:pt x="1483" y="285"/>
                    <a:pt x="786" y="748"/>
                  </a:cubicBezTo>
                  <a:lnTo>
                    <a:pt x="0" y="4986"/>
                  </a:lnTo>
                  <a:lnTo>
                    <a:pt x="786" y="8953"/>
                  </a:lnTo>
                  <a:cubicBezTo>
                    <a:pt x="1483" y="8492"/>
                    <a:pt x="2441" y="8205"/>
                    <a:pt x="3500" y="8205"/>
                  </a:cubicBezTo>
                  <a:cubicBezTo>
                    <a:pt x="4082" y="8205"/>
                    <a:pt x="4637" y="8293"/>
                    <a:pt x="5135" y="8448"/>
                  </a:cubicBezTo>
                  <a:cubicBezTo>
                    <a:pt x="5217" y="8474"/>
                    <a:pt x="5300" y="8486"/>
                    <a:pt x="5381" y="8486"/>
                  </a:cubicBezTo>
                  <a:cubicBezTo>
                    <a:pt x="5825" y="8486"/>
                    <a:pt x="6215" y="8125"/>
                    <a:pt x="6215" y="7650"/>
                  </a:cubicBezTo>
                  <a:lnTo>
                    <a:pt x="6215" y="1354"/>
                  </a:lnTo>
                  <a:cubicBezTo>
                    <a:pt x="6215" y="948"/>
                    <a:pt x="5974" y="579"/>
                    <a:pt x="5602" y="417"/>
                  </a:cubicBezTo>
                  <a:cubicBezTo>
                    <a:pt x="4996" y="153"/>
                    <a:pt x="4275" y="0"/>
                    <a:pt x="350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4" name="Google Shape;3073;p48">
              <a:extLst>
                <a:ext uri="{FF2B5EF4-FFF2-40B4-BE49-F238E27FC236}">
                  <a16:creationId xmlns:a16="http://schemas.microsoft.com/office/drawing/2014/main" xmlns="" id="{537DDB13-5AE2-3771-61DC-5682062BD3E6}"/>
                </a:ext>
              </a:extLst>
            </p:cNvPr>
            <p:cNvSpPr/>
            <p:nvPr/>
          </p:nvSpPr>
          <p:spPr>
            <a:xfrm>
              <a:off x="1210505" y="3774242"/>
              <a:ext cx="129105" cy="212714"/>
            </a:xfrm>
            <a:custGeom>
              <a:avLst/>
              <a:gdLst/>
              <a:ahLst/>
              <a:cxnLst/>
              <a:rect l="l" t="t" r="r" b="b"/>
              <a:pathLst>
                <a:path w="5440" h="8963" extrusionOk="0">
                  <a:moveTo>
                    <a:pt x="2719" y="1"/>
                  </a:moveTo>
                  <a:cubicBezTo>
                    <a:pt x="1944" y="1"/>
                    <a:pt x="1223" y="156"/>
                    <a:pt x="617" y="417"/>
                  </a:cubicBezTo>
                  <a:cubicBezTo>
                    <a:pt x="241" y="579"/>
                    <a:pt x="1" y="952"/>
                    <a:pt x="1" y="1358"/>
                  </a:cubicBezTo>
                  <a:lnTo>
                    <a:pt x="1" y="7660"/>
                  </a:lnTo>
                  <a:cubicBezTo>
                    <a:pt x="1" y="8137"/>
                    <a:pt x="388" y="8498"/>
                    <a:pt x="833" y="8498"/>
                  </a:cubicBezTo>
                  <a:cubicBezTo>
                    <a:pt x="915" y="8498"/>
                    <a:pt x="1000" y="8485"/>
                    <a:pt x="1084" y="8459"/>
                  </a:cubicBezTo>
                  <a:cubicBezTo>
                    <a:pt x="1582" y="8303"/>
                    <a:pt x="2137" y="8218"/>
                    <a:pt x="2719" y="8218"/>
                  </a:cubicBezTo>
                  <a:cubicBezTo>
                    <a:pt x="3778" y="8218"/>
                    <a:pt x="4739" y="8503"/>
                    <a:pt x="5440" y="8963"/>
                  </a:cubicBezTo>
                  <a:lnTo>
                    <a:pt x="5440" y="749"/>
                  </a:lnTo>
                  <a:cubicBezTo>
                    <a:pt x="4739" y="288"/>
                    <a:pt x="3778" y="1"/>
                    <a:pt x="271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5" name="Google Shape;3074;p48">
              <a:extLst>
                <a:ext uri="{FF2B5EF4-FFF2-40B4-BE49-F238E27FC236}">
                  <a16:creationId xmlns:a16="http://schemas.microsoft.com/office/drawing/2014/main" xmlns="" id="{F0D2BA1F-5E73-004C-D4E7-7A5FFDE340CE}"/>
                </a:ext>
              </a:extLst>
            </p:cNvPr>
            <p:cNvSpPr/>
            <p:nvPr/>
          </p:nvSpPr>
          <p:spPr>
            <a:xfrm>
              <a:off x="1236872" y="3803172"/>
              <a:ext cx="76086" cy="14002"/>
            </a:xfrm>
            <a:custGeom>
              <a:avLst/>
              <a:gdLst/>
              <a:ahLst/>
              <a:cxnLst/>
              <a:rect l="l" t="t" r="r" b="b"/>
              <a:pathLst>
                <a:path w="3206" h="590" extrusionOk="0">
                  <a:moveTo>
                    <a:pt x="1608" y="0"/>
                  </a:moveTo>
                  <a:cubicBezTo>
                    <a:pt x="1117" y="0"/>
                    <a:pt x="636" y="58"/>
                    <a:pt x="179" y="173"/>
                  </a:cubicBezTo>
                  <a:cubicBezTo>
                    <a:pt x="68" y="203"/>
                    <a:pt x="0" y="318"/>
                    <a:pt x="27" y="430"/>
                  </a:cubicBezTo>
                  <a:cubicBezTo>
                    <a:pt x="51" y="528"/>
                    <a:pt x="138" y="589"/>
                    <a:pt x="233" y="589"/>
                  </a:cubicBezTo>
                  <a:lnTo>
                    <a:pt x="233" y="589"/>
                  </a:lnTo>
                  <a:cubicBezTo>
                    <a:pt x="252" y="589"/>
                    <a:pt x="268" y="589"/>
                    <a:pt x="284" y="582"/>
                  </a:cubicBezTo>
                  <a:cubicBezTo>
                    <a:pt x="704" y="477"/>
                    <a:pt x="1154" y="420"/>
                    <a:pt x="1608" y="420"/>
                  </a:cubicBezTo>
                  <a:cubicBezTo>
                    <a:pt x="2058" y="420"/>
                    <a:pt x="2501" y="474"/>
                    <a:pt x="2921" y="582"/>
                  </a:cubicBezTo>
                  <a:cubicBezTo>
                    <a:pt x="2938" y="586"/>
                    <a:pt x="2954" y="588"/>
                    <a:pt x="2971" y="588"/>
                  </a:cubicBezTo>
                  <a:cubicBezTo>
                    <a:pt x="3065" y="588"/>
                    <a:pt x="3152" y="525"/>
                    <a:pt x="3175" y="427"/>
                  </a:cubicBezTo>
                  <a:cubicBezTo>
                    <a:pt x="3205" y="315"/>
                    <a:pt x="3138" y="200"/>
                    <a:pt x="3022" y="173"/>
                  </a:cubicBezTo>
                  <a:cubicBezTo>
                    <a:pt x="2569" y="58"/>
                    <a:pt x="2098" y="0"/>
                    <a:pt x="1608" y="0"/>
                  </a:cubicBezTo>
                  <a:close/>
                  <a:moveTo>
                    <a:pt x="233" y="589"/>
                  </a:moveTo>
                  <a:cubicBezTo>
                    <a:pt x="232" y="589"/>
                    <a:pt x="231" y="589"/>
                    <a:pt x="230" y="589"/>
                  </a:cubicBezTo>
                  <a:lnTo>
                    <a:pt x="234" y="589"/>
                  </a:lnTo>
                  <a:cubicBezTo>
                    <a:pt x="233" y="589"/>
                    <a:pt x="233" y="589"/>
                    <a:pt x="233" y="58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3075;p48">
              <a:extLst>
                <a:ext uri="{FF2B5EF4-FFF2-40B4-BE49-F238E27FC236}">
                  <a16:creationId xmlns:a16="http://schemas.microsoft.com/office/drawing/2014/main" xmlns="" id="{72974132-727C-0C2D-BA38-974311EAF140}"/>
                </a:ext>
              </a:extLst>
            </p:cNvPr>
            <p:cNvSpPr/>
            <p:nvPr/>
          </p:nvSpPr>
          <p:spPr>
            <a:xfrm>
              <a:off x="1236872" y="3833051"/>
              <a:ext cx="76086" cy="14073"/>
            </a:xfrm>
            <a:custGeom>
              <a:avLst/>
              <a:gdLst/>
              <a:ahLst/>
              <a:cxnLst/>
              <a:rect l="l" t="t" r="r" b="b"/>
              <a:pathLst>
                <a:path w="3206" h="593" extrusionOk="0">
                  <a:moveTo>
                    <a:pt x="1608" y="0"/>
                  </a:moveTo>
                  <a:cubicBezTo>
                    <a:pt x="1117" y="0"/>
                    <a:pt x="636" y="61"/>
                    <a:pt x="179" y="176"/>
                  </a:cubicBezTo>
                  <a:cubicBezTo>
                    <a:pt x="68" y="207"/>
                    <a:pt x="0" y="322"/>
                    <a:pt x="27" y="433"/>
                  </a:cubicBezTo>
                  <a:cubicBezTo>
                    <a:pt x="51" y="528"/>
                    <a:pt x="138" y="592"/>
                    <a:pt x="232" y="592"/>
                  </a:cubicBezTo>
                  <a:lnTo>
                    <a:pt x="232" y="592"/>
                  </a:lnTo>
                  <a:cubicBezTo>
                    <a:pt x="251" y="592"/>
                    <a:pt x="268" y="589"/>
                    <a:pt x="284" y="586"/>
                  </a:cubicBezTo>
                  <a:cubicBezTo>
                    <a:pt x="704" y="477"/>
                    <a:pt x="1154" y="423"/>
                    <a:pt x="1608" y="423"/>
                  </a:cubicBezTo>
                  <a:cubicBezTo>
                    <a:pt x="2058" y="423"/>
                    <a:pt x="2501" y="477"/>
                    <a:pt x="2921" y="582"/>
                  </a:cubicBezTo>
                  <a:cubicBezTo>
                    <a:pt x="2939" y="587"/>
                    <a:pt x="2957" y="590"/>
                    <a:pt x="2975" y="590"/>
                  </a:cubicBezTo>
                  <a:cubicBezTo>
                    <a:pt x="3068" y="590"/>
                    <a:pt x="3152" y="526"/>
                    <a:pt x="3175" y="430"/>
                  </a:cubicBezTo>
                  <a:cubicBezTo>
                    <a:pt x="3205" y="318"/>
                    <a:pt x="3138" y="203"/>
                    <a:pt x="3022" y="173"/>
                  </a:cubicBezTo>
                  <a:cubicBezTo>
                    <a:pt x="2569" y="61"/>
                    <a:pt x="2098" y="0"/>
                    <a:pt x="1608" y="0"/>
                  </a:cubicBezTo>
                  <a:close/>
                  <a:moveTo>
                    <a:pt x="232" y="592"/>
                  </a:moveTo>
                  <a:cubicBezTo>
                    <a:pt x="231" y="592"/>
                    <a:pt x="231" y="592"/>
                    <a:pt x="230" y="592"/>
                  </a:cubicBezTo>
                  <a:lnTo>
                    <a:pt x="234" y="592"/>
                  </a:lnTo>
                  <a:cubicBezTo>
                    <a:pt x="233" y="592"/>
                    <a:pt x="232" y="592"/>
                    <a:pt x="232" y="59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3076;p48">
              <a:extLst>
                <a:ext uri="{FF2B5EF4-FFF2-40B4-BE49-F238E27FC236}">
                  <a16:creationId xmlns:a16="http://schemas.microsoft.com/office/drawing/2014/main" xmlns="" id="{79FDE6BA-304F-99FC-07B7-DE8FBB7CB438}"/>
                </a:ext>
              </a:extLst>
            </p:cNvPr>
            <p:cNvSpPr/>
            <p:nvPr/>
          </p:nvSpPr>
          <p:spPr>
            <a:xfrm>
              <a:off x="1236872" y="3863001"/>
              <a:ext cx="76086" cy="14073"/>
            </a:xfrm>
            <a:custGeom>
              <a:avLst/>
              <a:gdLst/>
              <a:ahLst/>
              <a:cxnLst/>
              <a:rect l="l" t="t" r="r" b="b"/>
              <a:pathLst>
                <a:path w="3206" h="593" extrusionOk="0">
                  <a:moveTo>
                    <a:pt x="1608" y="1"/>
                  </a:moveTo>
                  <a:cubicBezTo>
                    <a:pt x="1117" y="1"/>
                    <a:pt x="636" y="62"/>
                    <a:pt x="179" y="177"/>
                  </a:cubicBezTo>
                  <a:cubicBezTo>
                    <a:pt x="68" y="204"/>
                    <a:pt x="0" y="319"/>
                    <a:pt x="27" y="434"/>
                  </a:cubicBezTo>
                  <a:cubicBezTo>
                    <a:pt x="51" y="528"/>
                    <a:pt x="138" y="592"/>
                    <a:pt x="232" y="593"/>
                  </a:cubicBezTo>
                  <a:lnTo>
                    <a:pt x="232" y="593"/>
                  </a:lnTo>
                  <a:cubicBezTo>
                    <a:pt x="251" y="593"/>
                    <a:pt x="268" y="589"/>
                    <a:pt x="284" y="586"/>
                  </a:cubicBezTo>
                  <a:cubicBezTo>
                    <a:pt x="704" y="478"/>
                    <a:pt x="1154" y="424"/>
                    <a:pt x="1608" y="424"/>
                  </a:cubicBezTo>
                  <a:cubicBezTo>
                    <a:pt x="2058" y="424"/>
                    <a:pt x="2501" y="478"/>
                    <a:pt x="2921" y="583"/>
                  </a:cubicBezTo>
                  <a:cubicBezTo>
                    <a:pt x="2939" y="588"/>
                    <a:pt x="2956" y="590"/>
                    <a:pt x="2974" y="590"/>
                  </a:cubicBezTo>
                  <a:cubicBezTo>
                    <a:pt x="3067" y="590"/>
                    <a:pt x="3152" y="525"/>
                    <a:pt x="3175" y="430"/>
                  </a:cubicBezTo>
                  <a:cubicBezTo>
                    <a:pt x="3205" y="319"/>
                    <a:pt x="3138" y="204"/>
                    <a:pt x="3022" y="173"/>
                  </a:cubicBezTo>
                  <a:cubicBezTo>
                    <a:pt x="2569" y="58"/>
                    <a:pt x="2098" y="1"/>
                    <a:pt x="1608" y="1"/>
                  </a:cubicBezTo>
                  <a:close/>
                  <a:moveTo>
                    <a:pt x="232" y="593"/>
                  </a:moveTo>
                  <a:lnTo>
                    <a:pt x="232" y="593"/>
                  </a:lnTo>
                  <a:cubicBezTo>
                    <a:pt x="231" y="593"/>
                    <a:pt x="231" y="593"/>
                    <a:pt x="230" y="593"/>
                  </a:cubicBezTo>
                  <a:lnTo>
                    <a:pt x="234" y="593"/>
                  </a:lnTo>
                  <a:cubicBezTo>
                    <a:pt x="233" y="593"/>
                    <a:pt x="232" y="593"/>
                    <a:pt x="232" y="593"/>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3077;p48">
              <a:extLst>
                <a:ext uri="{FF2B5EF4-FFF2-40B4-BE49-F238E27FC236}">
                  <a16:creationId xmlns:a16="http://schemas.microsoft.com/office/drawing/2014/main" xmlns="" id="{81BBAD3F-664E-478F-7783-ACA41B4D19CE}"/>
                </a:ext>
              </a:extLst>
            </p:cNvPr>
            <p:cNvSpPr/>
            <p:nvPr/>
          </p:nvSpPr>
          <p:spPr>
            <a:xfrm>
              <a:off x="1365953" y="3886307"/>
              <a:ext cx="76086" cy="14002"/>
            </a:xfrm>
            <a:custGeom>
              <a:avLst/>
              <a:gdLst/>
              <a:ahLst/>
              <a:cxnLst/>
              <a:rect l="l" t="t" r="r" b="b"/>
              <a:pathLst>
                <a:path w="3206" h="590" extrusionOk="0">
                  <a:moveTo>
                    <a:pt x="1598" y="0"/>
                  </a:moveTo>
                  <a:cubicBezTo>
                    <a:pt x="1110" y="0"/>
                    <a:pt x="633" y="58"/>
                    <a:pt x="183" y="173"/>
                  </a:cubicBezTo>
                  <a:cubicBezTo>
                    <a:pt x="68" y="200"/>
                    <a:pt x="0" y="315"/>
                    <a:pt x="27" y="430"/>
                  </a:cubicBezTo>
                  <a:cubicBezTo>
                    <a:pt x="53" y="525"/>
                    <a:pt x="140" y="588"/>
                    <a:pt x="235" y="588"/>
                  </a:cubicBezTo>
                  <a:cubicBezTo>
                    <a:pt x="251" y="588"/>
                    <a:pt x="268" y="586"/>
                    <a:pt x="284" y="582"/>
                  </a:cubicBezTo>
                  <a:cubicBezTo>
                    <a:pt x="704" y="477"/>
                    <a:pt x="1144" y="423"/>
                    <a:pt x="1598" y="423"/>
                  </a:cubicBezTo>
                  <a:cubicBezTo>
                    <a:pt x="2055" y="423"/>
                    <a:pt x="2498" y="477"/>
                    <a:pt x="2921" y="582"/>
                  </a:cubicBezTo>
                  <a:cubicBezTo>
                    <a:pt x="2938" y="589"/>
                    <a:pt x="2955" y="589"/>
                    <a:pt x="2972" y="589"/>
                  </a:cubicBezTo>
                  <a:cubicBezTo>
                    <a:pt x="3067" y="589"/>
                    <a:pt x="3151" y="528"/>
                    <a:pt x="3178" y="430"/>
                  </a:cubicBezTo>
                  <a:cubicBezTo>
                    <a:pt x="3205" y="318"/>
                    <a:pt x="3138" y="203"/>
                    <a:pt x="3026" y="176"/>
                  </a:cubicBezTo>
                  <a:cubicBezTo>
                    <a:pt x="2569" y="58"/>
                    <a:pt x="2085" y="0"/>
                    <a:pt x="159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9" name="Google Shape;3078;p48">
              <a:extLst>
                <a:ext uri="{FF2B5EF4-FFF2-40B4-BE49-F238E27FC236}">
                  <a16:creationId xmlns:a16="http://schemas.microsoft.com/office/drawing/2014/main" xmlns="" id="{57B2D680-A45C-254A-50D0-010991867C81}"/>
                </a:ext>
              </a:extLst>
            </p:cNvPr>
            <p:cNvSpPr/>
            <p:nvPr/>
          </p:nvSpPr>
          <p:spPr>
            <a:xfrm>
              <a:off x="1365953" y="3916257"/>
              <a:ext cx="76086" cy="14002"/>
            </a:xfrm>
            <a:custGeom>
              <a:avLst/>
              <a:gdLst/>
              <a:ahLst/>
              <a:cxnLst/>
              <a:rect l="l" t="t" r="r" b="b"/>
              <a:pathLst>
                <a:path w="3206" h="590" extrusionOk="0">
                  <a:moveTo>
                    <a:pt x="1598" y="1"/>
                  </a:moveTo>
                  <a:cubicBezTo>
                    <a:pt x="1110" y="1"/>
                    <a:pt x="633" y="58"/>
                    <a:pt x="183" y="173"/>
                  </a:cubicBezTo>
                  <a:cubicBezTo>
                    <a:pt x="68" y="200"/>
                    <a:pt x="0" y="315"/>
                    <a:pt x="27" y="427"/>
                  </a:cubicBezTo>
                  <a:cubicBezTo>
                    <a:pt x="53" y="525"/>
                    <a:pt x="140" y="589"/>
                    <a:pt x="235" y="589"/>
                  </a:cubicBezTo>
                  <a:cubicBezTo>
                    <a:pt x="251" y="589"/>
                    <a:pt x="268" y="587"/>
                    <a:pt x="284" y="583"/>
                  </a:cubicBezTo>
                  <a:cubicBezTo>
                    <a:pt x="704" y="474"/>
                    <a:pt x="1144" y="420"/>
                    <a:pt x="1598" y="420"/>
                  </a:cubicBezTo>
                  <a:cubicBezTo>
                    <a:pt x="2055" y="420"/>
                    <a:pt x="2498" y="474"/>
                    <a:pt x="2921" y="583"/>
                  </a:cubicBezTo>
                  <a:cubicBezTo>
                    <a:pt x="2938" y="589"/>
                    <a:pt x="2955" y="589"/>
                    <a:pt x="2972" y="589"/>
                  </a:cubicBezTo>
                  <a:cubicBezTo>
                    <a:pt x="3067" y="589"/>
                    <a:pt x="3151" y="525"/>
                    <a:pt x="3178" y="430"/>
                  </a:cubicBezTo>
                  <a:cubicBezTo>
                    <a:pt x="3205" y="319"/>
                    <a:pt x="3138" y="204"/>
                    <a:pt x="3026" y="173"/>
                  </a:cubicBezTo>
                  <a:cubicBezTo>
                    <a:pt x="2569" y="58"/>
                    <a:pt x="2085" y="1"/>
                    <a:pt x="1598"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 name="Google Shape;3079;p48">
              <a:extLst>
                <a:ext uri="{FF2B5EF4-FFF2-40B4-BE49-F238E27FC236}">
                  <a16:creationId xmlns:a16="http://schemas.microsoft.com/office/drawing/2014/main" xmlns="" id="{CD4D2052-752E-A265-6B4E-9E42757A1EEC}"/>
                </a:ext>
              </a:extLst>
            </p:cNvPr>
            <p:cNvSpPr/>
            <p:nvPr/>
          </p:nvSpPr>
          <p:spPr>
            <a:xfrm>
              <a:off x="1237109" y="3891124"/>
              <a:ext cx="75279" cy="42268"/>
            </a:xfrm>
            <a:custGeom>
              <a:avLst/>
              <a:gdLst/>
              <a:ahLst/>
              <a:cxnLst/>
              <a:rect l="l" t="t" r="r" b="b"/>
              <a:pathLst>
                <a:path w="3172" h="1781" extrusionOk="0">
                  <a:moveTo>
                    <a:pt x="1591" y="0"/>
                  </a:moveTo>
                  <a:cubicBezTo>
                    <a:pt x="1171" y="0"/>
                    <a:pt x="748" y="41"/>
                    <a:pt x="342" y="122"/>
                  </a:cubicBezTo>
                  <a:cubicBezTo>
                    <a:pt x="146" y="159"/>
                    <a:pt x="0" y="332"/>
                    <a:pt x="0" y="532"/>
                  </a:cubicBezTo>
                  <a:lnTo>
                    <a:pt x="0" y="1361"/>
                  </a:lnTo>
                  <a:cubicBezTo>
                    <a:pt x="0" y="1594"/>
                    <a:pt x="191" y="1780"/>
                    <a:pt x="417" y="1780"/>
                  </a:cubicBezTo>
                  <a:cubicBezTo>
                    <a:pt x="433" y="1780"/>
                    <a:pt x="450" y="1779"/>
                    <a:pt x="467" y="1777"/>
                  </a:cubicBezTo>
                  <a:cubicBezTo>
                    <a:pt x="853" y="1736"/>
                    <a:pt x="1317" y="1713"/>
                    <a:pt x="1591" y="1713"/>
                  </a:cubicBezTo>
                  <a:cubicBezTo>
                    <a:pt x="1865" y="1713"/>
                    <a:pt x="2325" y="1733"/>
                    <a:pt x="2708" y="1777"/>
                  </a:cubicBezTo>
                  <a:cubicBezTo>
                    <a:pt x="2723" y="1779"/>
                    <a:pt x="2739" y="1780"/>
                    <a:pt x="2754" y="1780"/>
                  </a:cubicBezTo>
                  <a:cubicBezTo>
                    <a:pt x="2981" y="1780"/>
                    <a:pt x="3172" y="1595"/>
                    <a:pt x="3172" y="1361"/>
                  </a:cubicBezTo>
                  <a:lnTo>
                    <a:pt x="3172" y="532"/>
                  </a:lnTo>
                  <a:cubicBezTo>
                    <a:pt x="3172" y="329"/>
                    <a:pt x="3026" y="156"/>
                    <a:pt x="2826" y="119"/>
                  </a:cubicBezTo>
                  <a:cubicBezTo>
                    <a:pt x="2427" y="41"/>
                    <a:pt x="2011" y="0"/>
                    <a:pt x="159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3080;p48">
              <a:extLst>
                <a:ext uri="{FF2B5EF4-FFF2-40B4-BE49-F238E27FC236}">
                  <a16:creationId xmlns:a16="http://schemas.microsoft.com/office/drawing/2014/main" xmlns="" id="{FFEC33A1-CF1F-BF1D-EB66-98BCC71D2FEC}"/>
                </a:ext>
              </a:extLst>
            </p:cNvPr>
            <p:cNvSpPr/>
            <p:nvPr/>
          </p:nvSpPr>
          <p:spPr>
            <a:xfrm>
              <a:off x="1255976" y="3907666"/>
              <a:ext cx="37782" cy="11676"/>
            </a:xfrm>
            <a:custGeom>
              <a:avLst/>
              <a:gdLst/>
              <a:ahLst/>
              <a:cxnLst/>
              <a:rect l="l" t="t" r="r" b="b"/>
              <a:pathLst>
                <a:path w="1592" h="492" extrusionOk="0">
                  <a:moveTo>
                    <a:pt x="799" y="0"/>
                  </a:moveTo>
                  <a:cubicBezTo>
                    <a:pt x="586" y="0"/>
                    <a:pt x="380" y="24"/>
                    <a:pt x="183" y="75"/>
                  </a:cubicBezTo>
                  <a:cubicBezTo>
                    <a:pt x="68" y="105"/>
                    <a:pt x="1" y="217"/>
                    <a:pt x="31" y="332"/>
                  </a:cubicBezTo>
                  <a:cubicBezTo>
                    <a:pt x="55" y="427"/>
                    <a:pt x="139" y="491"/>
                    <a:pt x="234" y="491"/>
                  </a:cubicBezTo>
                  <a:cubicBezTo>
                    <a:pt x="251" y="491"/>
                    <a:pt x="268" y="488"/>
                    <a:pt x="285" y="484"/>
                  </a:cubicBezTo>
                  <a:cubicBezTo>
                    <a:pt x="451" y="444"/>
                    <a:pt x="623" y="420"/>
                    <a:pt x="799" y="420"/>
                  </a:cubicBezTo>
                  <a:cubicBezTo>
                    <a:pt x="975" y="420"/>
                    <a:pt x="1145" y="440"/>
                    <a:pt x="1307" y="484"/>
                  </a:cubicBezTo>
                  <a:cubicBezTo>
                    <a:pt x="1324" y="488"/>
                    <a:pt x="1340" y="490"/>
                    <a:pt x="1357" y="490"/>
                  </a:cubicBezTo>
                  <a:cubicBezTo>
                    <a:pt x="1451" y="490"/>
                    <a:pt x="1538" y="427"/>
                    <a:pt x="1564" y="329"/>
                  </a:cubicBezTo>
                  <a:cubicBezTo>
                    <a:pt x="1591" y="217"/>
                    <a:pt x="1524" y="102"/>
                    <a:pt x="1412" y="75"/>
                  </a:cubicBezTo>
                  <a:cubicBezTo>
                    <a:pt x="1216" y="24"/>
                    <a:pt x="1009" y="0"/>
                    <a:pt x="7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3081;p48">
              <a:extLst>
                <a:ext uri="{FF2B5EF4-FFF2-40B4-BE49-F238E27FC236}">
                  <a16:creationId xmlns:a16="http://schemas.microsoft.com/office/drawing/2014/main" xmlns="" id="{93404A34-42C8-114B-8509-BEC2D67A18AE}"/>
                </a:ext>
              </a:extLst>
            </p:cNvPr>
            <p:cNvSpPr/>
            <p:nvPr/>
          </p:nvSpPr>
          <p:spPr>
            <a:xfrm>
              <a:off x="1343621" y="3729364"/>
              <a:ext cx="155685" cy="152932"/>
            </a:xfrm>
            <a:custGeom>
              <a:avLst/>
              <a:gdLst/>
              <a:ahLst/>
              <a:cxnLst/>
              <a:rect l="l" t="t" r="r" b="b"/>
              <a:pathLst>
                <a:path w="6560" h="6444" extrusionOk="0">
                  <a:moveTo>
                    <a:pt x="4507" y="1"/>
                  </a:moveTo>
                  <a:cubicBezTo>
                    <a:pt x="4202" y="1"/>
                    <a:pt x="3898" y="116"/>
                    <a:pt x="3666" y="348"/>
                  </a:cubicBezTo>
                  <a:lnTo>
                    <a:pt x="0" y="4014"/>
                  </a:lnTo>
                  <a:lnTo>
                    <a:pt x="406" y="6038"/>
                  </a:lnTo>
                  <a:lnTo>
                    <a:pt x="2430" y="6444"/>
                  </a:lnTo>
                  <a:lnTo>
                    <a:pt x="6092" y="2778"/>
                  </a:lnTo>
                  <a:cubicBezTo>
                    <a:pt x="6559" y="2315"/>
                    <a:pt x="6559" y="1560"/>
                    <a:pt x="6092" y="1093"/>
                  </a:cubicBezTo>
                  <a:lnTo>
                    <a:pt x="6092" y="1096"/>
                  </a:lnTo>
                  <a:lnTo>
                    <a:pt x="5348" y="348"/>
                  </a:lnTo>
                  <a:cubicBezTo>
                    <a:pt x="5116" y="116"/>
                    <a:pt x="4811" y="1"/>
                    <a:pt x="4507"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3082;p48">
              <a:extLst>
                <a:ext uri="{FF2B5EF4-FFF2-40B4-BE49-F238E27FC236}">
                  <a16:creationId xmlns:a16="http://schemas.microsoft.com/office/drawing/2014/main" xmlns="" id="{9C321243-3556-C211-ABF8-A55EA88AADFC}"/>
                </a:ext>
              </a:extLst>
            </p:cNvPr>
            <p:cNvSpPr/>
            <p:nvPr/>
          </p:nvSpPr>
          <p:spPr>
            <a:xfrm>
              <a:off x="1304414" y="3861245"/>
              <a:ext cx="60257" cy="62013"/>
            </a:xfrm>
            <a:custGeom>
              <a:avLst/>
              <a:gdLst/>
              <a:ahLst/>
              <a:cxnLst/>
              <a:rect l="l" t="t" r="r" b="b"/>
              <a:pathLst>
                <a:path w="2539" h="2613" extrusionOk="0">
                  <a:moveTo>
                    <a:pt x="1513" y="0"/>
                  </a:moveTo>
                  <a:lnTo>
                    <a:pt x="241" y="1273"/>
                  </a:lnTo>
                  <a:cubicBezTo>
                    <a:pt x="34" y="1479"/>
                    <a:pt x="0" y="1807"/>
                    <a:pt x="166" y="2051"/>
                  </a:cubicBezTo>
                  <a:lnTo>
                    <a:pt x="413" y="2423"/>
                  </a:lnTo>
                  <a:cubicBezTo>
                    <a:pt x="498" y="2548"/>
                    <a:pt x="635" y="2613"/>
                    <a:pt x="772" y="2613"/>
                  </a:cubicBezTo>
                  <a:cubicBezTo>
                    <a:pt x="881" y="2613"/>
                    <a:pt x="991" y="2572"/>
                    <a:pt x="1077" y="2488"/>
                  </a:cubicBezTo>
                  <a:lnTo>
                    <a:pt x="2539" y="1026"/>
                  </a:lnTo>
                  <a:lnTo>
                    <a:pt x="1513" y="0"/>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 name="Google Shape;3083;p48">
              <a:extLst>
                <a:ext uri="{FF2B5EF4-FFF2-40B4-BE49-F238E27FC236}">
                  <a16:creationId xmlns:a16="http://schemas.microsoft.com/office/drawing/2014/main" xmlns="" id="{B9DBF329-6696-1995-98B8-422B5A2BABDE}"/>
                </a:ext>
              </a:extLst>
            </p:cNvPr>
            <p:cNvSpPr/>
            <p:nvPr/>
          </p:nvSpPr>
          <p:spPr>
            <a:xfrm>
              <a:off x="1318156" y="3824602"/>
              <a:ext cx="83159" cy="79148"/>
            </a:xfrm>
            <a:custGeom>
              <a:avLst/>
              <a:gdLst/>
              <a:ahLst/>
              <a:cxnLst/>
              <a:rect l="l" t="t" r="r" b="b"/>
              <a:pathLst>
                <a:path w="3504" h="3335" extrusionOk="0">
                  <a:moveTo>
                    <a:pt x="1073" y="1"/>
                  </a:moveTo>
                  <a:lnTo>
                    <a:pt x="670" y="404"/>
                  </a:lnTo>
                  <a:cubicBezTo>
                    <a:pt x="0" y="1074"/>
                    <a:pt x="0" y="2160"/>
                    <a:pt x="670" y="2830"/>
                  </a:cubicBezTo>
                  <a:cubicBezTo>
                    <a:pt x="1009" y="3165"/>
                    <a:pt x="1445" y="3335"/>
                    <a:pt x="1885" y="3335"/>
                  </a:cubicBezTo>
                  <a:cubicBezTo>
                    <a:pt x="2325" y="3335"/>
                    <a:pt x="2765" y="3165"/>
                    <a:pt x="3101" y="2830"/>
                  </a:cubicBezTo>
                  <a:lnTo>
                    <a:pt x="3503" y="2431"/>
                  </a:lnTo>
                  <a:lnTo>
                    <a:pt x="1073"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30" name="Google Shape;1362;p27">
            <a:extLst>
              <a:ext uri="{FF2B5EF4-FFF2-40B4-BE49-F238E27FC236}">
                <a16:creationId xmlns:a16="http://schemas.microsoft.com/office/drawing/2014/main" xmlns="" id="{8A9D2933-FA33-877A-949B-2ABC5D495AF5}"/>
              </a:ext>
            </a:extLst>
          </p:cNvPr>
          <p:cNvSpPr/>
          <p:nvPr/>
        </p:nvSpPr>
        <p:spPr>
          <a:xfrm>
            <a:off x="4384078" y="197259"/>
            <a:ext cx="297136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smtClean="0">
                <a:ln>
                  <a:noFill/>
                </a:ln>
                <a:solidFill>
                  <a:srgbClr val="6A6A6A">
                    <a:lumMod val="10000"/>
                  </a:srgbClr>
                </a:solidFill>
                <a:effectLst/>
                <a:uLnTx/>
                <a:uFillTx/>
                <a:latin typeface="Fira Sans Extra Condensed"/>
                <a:ea typeface="Fira Sans Extra Condensed"/>
                <a:cs typeface="Fira Sans Extra Condensed"/>
                <a:sym typeface="Fira Sans Extra Condensed"/>
              </a:rPr>
              <a:t>PHT</a:t>
            </a:r>
            <a:r>
              <a:rPr lang="en-US" sz="3200" b="1" kern="0" dirty="0" smtClean="0">
                <a:solidFill>
                  <a:srgbClr val="6A6A6A">
                    <a:lumMod val="10000"/>
                  </a:srgbClr>
                </a:solidFill>
                <a:latin typeface="Fira Sans Extra Condensed"/>
                <a:ea typeface="Fira Sans Extra Condensed"/>
                <a:cs typeface="Fira Sans Extra Condensed"/>
                <a:sym typeface="Fira Sans Extra Condensed"/>
              </a:rPr>
              <a:t>: </a:t>
            </a:r>
            <a:r>
              <a:rPr lang="en-US" sz="3200" b="1" kern="0" dirty="0">
                <a:solidFill>
                  <a:srgbClr val="6A6A6A">
                    <a:lumMod val="10000"/>
                  </a:srgbClr>
                </a:solidFill>
                <a:latin typeface="Fira Sans Extra Condensed"/>
                <a:ea typeface="Fira Sans Extra Condensed"/>
                <a:cs typeface="Fira Sans Extra Condensed"/>
                <a:sym typeface="Fira Sans Extra Condensed"/>
              </a:rPr>
              <a:t>….</a:t>
            </a:r>
            <a:endParaRPr kumimoji="0"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endParaRPr>
          </a:p>
        </p:txBody>
      </p:sp>
      <p:graphicFrame>
        <p:nvGraphicFramePr>
          <p:cNvPr id="2" name="Table 1">
            <a:extLst>
              <a:ext uri="{FF2B5EF4-FFF2-40B4-BE49-F238E27FC236}">
                <a16:creationId xmlns:a16="http://schemas.microsoft.com/office/drawing/2014/main" xmlns="" id="{79736FA1-7CCD-A78A-6E1E-37BAEB4F15CB}"/>
              </a:ext>
            </a:extLst>
          </p:cNvPr>
          <p:cNvGraphicFramePr>
            <a:graphicFrameLocks noGrp="1"/>
          </p:cNvGraphicFramePr>
          <p:nvPr>
            <p:extLst>
              <p:ext uri="{D42A27DB-BD31-4B8C-83A1-F6EECF244321}">
                <p14:modId xmlns:p14="http://schemas.microsoft.com/office/powerpoint/2010/main" val="388388029"/>
              </p:ext>
            </p:extLst>
          </p:nvPr>
        </p:nvGraphicFramePr>
        <p:xfrm>
          <a:off x="299172" y="1537253"/>
          <a:ext cx="11670483" cy="4988128"/>
        </p:xfrm>
        <a:graphic>
          <a:graphicData uri="http://schemas.openxmlformats.org/drawingml/2006/table">
            <a:tbl>
              <a:tblPr firstRow="1" firstCol="1" bandRow="1">
                <a:tableStyleId>{1FECB4D8-DB02-4DC6-A0A2-4F2EBAE1DC90}</a:tableStyleId>
              </a:tblPr>
              <a:tblGrid>
                <a:gridCol w="1451556">
                  <a:extLst>
                    <a:ext uri="{9D8B030D-6E8A-4147-A177-3AD203B41FA5}">
                      <a16:colId xmlns:a16="http://schemas.microsoft.com/office/drawing/2014/main" xmlns="" val="942915847"/>
                    </a:ext>
                  </a:extLst>
                </a:gridCol>
                <a:gridCol w="4936675">
                  <a:extLst>
                    <a:ext uri="{9D8B030D-6E8A-4147-A177-3AD203B41FA5}">
                      <a16:colId xmlns:a16="http://schemas.microsoft.com/office/drawing/2014/main" xmlns="" val="2728107928"/>
                    </a:ext>
                  </a:extLst>
                </a:gridCol>
                <a:gridCol w="5282252">
                  <a:extLst>
                    <a:ext uri="{9D8B030D-6E8A-4147-A177-3AD203B41FA5}">
                      <a16:colId xmlns:a16="http://schemas.microsoft.com/office/drawing/2014/main" xmlns="" val="1968632585"/>
                    </a:ext>
                  </a:extLst>
                </a:gridCol>
              </a:tblGrid>
              <a:tr h="955964">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Khổ</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thơ</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Hình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ảnh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bếp</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lửa</a:t>
                      </a: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Hình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ảnh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bà</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xmlns="" val="3045054374"/>
                  </a:ext>
                </a:extLst>
              </a:tr>
              <a:tr h="2016082">
                <a:tc>
                  <a:txBody>
                    <a:bodyPr/>
                    <a:lstStyle/>
                    <a:p>
                      <a:pPr algn="ctr">
                        <a:lnSpc>
                          <a:spcPct val="15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1, 2</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83508107"/>
                  </a:ext>
                </a:extLst>
              </a:tr>
              <a:tr h="2016082">
                <a:tc>
                  <a:txBody>
                    <a:bodyPr/>
                    <a:lstStyle/>
                    <a:p>
                      <a:pPr algn="ctr">
                        <a:lnSpc>
                          <a:spcPct val="15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4, 5</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just">
                        <a:lnSpc>
                          <a:spcPct val="10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67641191"/>
                  </a:ext>
                </a:extLst>
              </a:tr>
            </a:tbl>
          </a:graphicData>
        </a:graphic>
      </p:graphicFrame>
      <p:sp>
        <p:nvSpPr>
          <p:cNvPr id="3" name="Left-Right Arrow 5">
            <a:extLst>
              <a:ext uri="{FF2B5EF4-FFF2-40B4-BE49-F238E27FC236}">
                <a16:creationId xmlns:a16="http://schemas.microsoft.com/office/drawing/2014/main" xmlns="" id="{2BDF37C8-91F6-C2A5-D1C8-3EBBF53C36A1}"/>
              </a:ext>
            </a:extLst>
          </p:cNvPr>
          <p:cNvSpPr/>
          <p:nvPr/>
        </p:nvSpPr>
        <p:spPr>
          <a:xfrm>
            <a:off x="6271585" y="3057099"/>
            <a:ext cx="731163" cy="426493"/>
          </a:xfrm>
          <a:prstGeom prst="leftRight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sp>
        <p:nvSpPr>
          <p:cNvPr id="39" name="Left-Right Arrow 5">
            <a:extLst>
              <a:ext uri="{FF2B5EF4-FFF2-40B4-BE49-F238E27FC236}">
                <a16:creationId xmlns:a16="http://schemas.microsoft.com/office/drawing/2014/main" xmlns="" id="{8D751D5C-D387-6047-D3C2-0AD85A113FD5}"/>
              </a:ext>
            </a:extLst>
          </p:cNvPr>
          <p:cNvSpPr/>
          <p:nvPr/>
        </p:nvSpPr>
        <p:spPr>
          <a:xfrm>
            <a:off x="6357131" y="5215253"/>
            <a:ext cx="731163" cy="426493"/>
          </a:xfrm>
          <a:prstGeom prst="leftRight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pic>
        <p:nvPicPr>
          <p:cNvPr id="44" name="Picture 43">
            <a:extLst>
              <a:ext uri="{FF2B5EF4-FFF2-40B4-BE49-F238E27FC236}">
                <a16:creationId xmlns:a16="http://schemas.microsoft.com/office/drawing/2014/main" xmlns="" id="{B2FE2D60-2190-F092-6091-F92EFBA794B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42" b="98489" l="4553" r="48618">
                        <a14:foregroundMark x1="30081" y1="6045" x2="40325" y2="91184"/>
                        <a14:foregroundMark x1="36585" y1="12846" x2="41789" y2="98489"/>
                        <a14:foregroundMark x1="45041" y1="56171" x2="45041" y2="84383"/>
                        <a14:foregroundMark x1="45041" y1="48866" x2="45041" y2="54660"/>
                        <a14:foregroundMark x1="46829" y1="55668" x2="46829" y2="55668"/>
                        <a14:foregroundMark x1="48618" y1="85642" x2="45691" y2="77582"/>
                      </a14:backgroundRemoval>
                    </a14:imgEffect>
                  </a14:imgLayer>
                </a14:imgProps>
              </a:ext>
            </a:extLst>
          </a:blip>
          <a:srcRect t="1231" r="50000"/>
          <a:stretch/>
        </p:blipFill>
        <p:spPr>
          <a:xfrm>
            <a:off x="-554429" y="4836894"/>
            <a:ext cx="1874683" cy="2390522"/>
          </a:xfrm>
          <a:prstGeom prst="rect">
            <a:avLst/>
          </a:prstGeom>
        </p:spPr>
      </p:pic>
      <p:pic>
        <p:nvPicPr>
          <p:cNvPr id="45" name="Picture 44">
            <a:extLst>
              <a:ext uri="{FF2B5EF4-FFF2-40B4-BE49-F238E27FC236}">
                <a16:creationId xmlns:a16="http://schemas.microsoft.com/office/drawing/2014/main" xmlns="" id="{B77BEAF1-52DB-65A6-3AB7-B4B63DED9E0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542" b="98489" l="4553" r="80976">
                        <a14:foregroundMark x1="30081" y1="6045" x2="40325" y2="91184"/>
                        <a14:foregroundMark x1="36585" y1="12846" x2="41789" y2="98489"/>
                        <a14:foregroundMark x1="45041" y1="56171" x2="45041" y2="84383"/>
                        <a14:foregroundMark x1="45041" y1="48866" x2="45041" y2="54559"/>
                        <a14:foregroundMark x1="46829" y1="55668" x2="46829" y2="55668"/>
                        <a14:foregroundMark x1="48618" y1="85642" x2="45691" y2="77582"/>
                        <a14:foregroundMark x1="66016" y1="55164" x2="73659" y2="88413"/>
                        <a14:foregroundMark x1="70081" y1="89421" x2="68943" y2="61209"/>
                        <a14:foregroundMark x1="68943" y1="61209" x2="80976" y2="87154"/>
                        <a14:foregroundMark x1="80976" y1="87154" x2="80976" y2="87154"/>
                        <a14:foregroundMark x1="67154" y1="35516" x2="74797" y2="74811"/>
                        <a14:backgroundMark x1="56585" y1="68766" x2="46667" y2="60202"/>
                      </a14:backgroundRemoval>
                    </a14:imgEffect>
                  </a14:imgLayer>
                </a14:imgProps>
              </a:ext>
            </a:extLst>
          </a:blip>
          <a:srcRect l="52737" t="1231" r="-1674"/>
          <a:stretch/>
        </p:blipFill>
        <p:spPr>
          <a:xfrm>
            <a:off x="6170888" y="4908357"/>
            <a:ext cx="1651044" cy="2151096"/>
          </a:xfrm>
          <a:prstGeom prst="rect">
            <a:avLst/>
          </a:prstGeom>
        </p:spPr>
      </p:pic>
      <p:sp>
        <p:nvSpPr>
          <p:cNvPr id="4" name="TextBox 3">
            <a:extLst>
              <a:ext uri="{FF2B5EF4-FFF2-40B4-BE49-F238E27FC236}">
                <a16:creationId xmlns:a16="http://schemas.microsoft.com/office/drawing/2014/main" xmlns="" id="{CAC1BD35-922B-8AAB-4CBA-3EB461458D3D}"/>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3">
            <a:extLst>
              <a:ext uri="{FF2B5EF4-FFF2-40B4-BE49-F238E27FC236}">
                <a16:creationId xmlns:a16="http://schemas.microsoft.com/office/drawing/2014/main" xmlns="" id="{62FEB24A-4F0A-763D-27A8-DE3C4B8CCE44}"/>
              </a:ext>
            </a:extLst>
          </p:cNvPr>
          <p:cNvSpPr>
            <a:spLocks noChangeArrowheads="1"/>
          </p:cNvSpPr>
          <p:nvPr/>
        </p:nvSpPr>
        <p:spPr bwMode="auto">
          <a:xfrm>
            <a:off x="909537" y="332619"/>
            <a:ext cx="1160643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0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ĐỌC</a:t>
            </a:r>
            <a:endParaRPr kumimoji="0" lang="vi-VN" altLang="en-US" sz="3000" b="0" i="0" u="none" strike="noStrike" kern="1200" cap="none" spc="0" normalizeH="0" baseline="0" noProof="0" dirty="0">
              <a:ln>
                <a:noFill/>
              </a:ln>
              <a:solidFill>
                <a:srgbClr val="FFFFFF"/>
              </a:solidFill>
              <a:effectLst/>
              <a:uLnTx/>
              <a:uFillTx/>
              <a:latin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en-US" sz="3000" dirty="0" err="1">
                <a:effectLst/>
                <a:latin typeface="Times New Roman" panose="02020603050405020304" pitchFamily="18" charset="0"/>
                <a:ea typeface="Calibri" panose="020F0502020204030204" pitchFamily="34" charset="0"/>
              </a:rPr>
              <a:t>Làm</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rõ</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mối</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quan</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hệ</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giữa</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hình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ảnh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bếp</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lửa</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và</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hình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ảnh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bà</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trong</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bài</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thơ</a:t>
            </a:r>
            <a:r>
              <a:rPr lang="en-US" sz="3000" dirty="0">
                <a:effectLst/>
                <a:latin typeface="Times New Roman" panose="02020603050405020304" pitchFamily="18" charset="0"/>
                <a:ea typeface="Calibri" panose="020F0502020204030204" pitchFamily="34" charset="0"/>
              </a:rPr>
              <a:t> </a:t>
            </a:r>
            <a:endParaRPr kumimoji="0" lang="vi-VN" altLang="en-US" sz="30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grpSp>
        <p:nvGrpSpPr>
          <p:cNvPr id="10" name="Google Shape;3069;p48">
            <a:extLst>
              <a:ext uri="{FF2B5EF4-FFF2-40B4-BE49-F238E27FC236}">
                <a16:creationId xmlns:a16="http://schemas.microsoft.com/office/drawing/2014/main" xmlns="" id="{A874EA11-46E1-146F-701D-C8C975E2980B}"/>
              </a:ext>
            </a:extLst>
          </p:cNvPr>
          <p:cNvGrpSpPr/>
          <p:nvPr/>
        </p:nvGrpSpPr>
        <p:grpSpPr>
          <a:xfrm>
            <a:off x="222172" y="724454"/>
            <a:ext cx="692253" cy="609600"/>
            <a:chOff x="1173577" y="3729364"/>
            <a:chExt cx="331994" cy="294591"/>
          </a:xfrm>
        </p:grpSpPr>
        <p:sp>
          <p:nvSpPr>
            <p:cNvPr id="11" name="Google Shape;3070;p48">
              <a:extLst>
                <a:ext uri="{FF2B5EF4-FFF2-40B4-BE49-F238E27FC236}">
                  <a16:creationId xmlns:a16="http://schemas.microsoft.com/office/drawing/2014/main" xmlns="" id="{0FA52CC9-A3E2-A57B-3EE4-6475BB535F02}"/>
                </a:ext>
              </a:extLst>
            </p:cNvPr>
            <p:cNvSpPr/>
            <p:nvPr/>
          </p:nvSpPr>
          <p:spPr>
            <a:xfrm>
              <a:off x="1173577" y="3785420"/>
              <a:ext cx="331994" cy="238535"/>
            </a:xfrm>
            <a:custGeom>
              <a:avLst/>
              <a:gdLst/>
              <a:ahLst/>
              <a:cxnLst/>
              <a:rect l="l" t="t" r="r" b="b"/>
              <a:pathLst>
                <a:path w="13989" h="10051" extrusionOk="0">
                  <a:moveTo>
                    <a:pt x="4278" y="0"/>
                  </a:moveTo>
                  <a:cubicBezTo>
                    <a:pt x="3317" y="0"/>
                    <a:pt x="2376" y="186"/>
                    <a:pt x="1557" y="545"/>
                  </a:cubicBezTo>
                  <a:cubicBezTo>
                    <a:pt x="609" y="955"/>
                    <a:pt x="0" y="1885"/>
                    <a:pt x="0" y="2918"/>
                  </a:cubicBezTo>
                  <a:lnTo>
                    <a:pt x="0" y="7186"/>
                  </a:lnTo>
                  <a:cubicBezTo>
                    <a:pt x="0" y="8509"/>
                    <a:pt x="1076" y="9585"/>
                    <a:pt x="2396" y="9585"/>
                  </a:cubicBezTo>
                  <a:cubicBezTo>
                    <a:pt x="2640" y="9585"/>
                    <a:pt x="2880" y="9548"/>
                    <a:pt x="3114" y="9477"/>
                  </a:cubicBezTo>
                  <a:cubicBezTo>
                    <a:pt x="3476" y="9365"/>
                    <a:pt x="3869" y="9308"/>
                    <a:pt x="4278" y="9308"/>
                  </a:cubicBezTo>
                  <a:cubicBezTo>
                    <a:pt x="4989" y="9308"/>
                    <a:pt x="5666" y="9484"/>
                    <a:pt x="6133" y="9795"/>
                  </a:cubicBezTo>
                  <a:lnTo>
                    <a:pt x="6133" y="9792"/>
                  </a:lnTo>
                  <a:cubicBezTo>
                    <a:pt x="6395" y="9964"/>
                    <a:pt x="6696" y="10051"/>
                    <a:pt x="6996" y="10051"/>
                  </a:cubicBezTo>
                  <a:cubicBezTo>
                    <a:pt x="7295" y="10051"/>
                    <a:pt x="7595" y="9964"/>
                    <a:pt x="7856" y="9792"/>
                  </a:cubicBezTo>
                  <a:cubicBezTo>
                    <a:pt x="8326" y="9484"/>
                    <a:pt x="9003" y="9304"/>
                    <a:pt x="9710" y="9304"/>
                  </a:cubicBezTo>
                  <a:cubicBezTo>
                    <a:pt x="10123" y="9304"/>
                    <a:pt x="10516" y="9362"/>
                    <a:pt x="10878" y="9477"/>
                  </a:cubicBezTo>
                  <a:cubicBezTo>
                    <a:pt x="11108" y="9548"/>
                    <a:pt x="11352" y="9585"/>
                    <a:pt x="11592" y="9585"/>
                  </a:cubicBezTo>
                  <a:cubicBezTo>
                    <a:pt x="12222" y="9585"/>
                    <a:pt x="12817" y="9341"/>
                    <a:pt x="13271" y="8898"/>
                  </a:cubicBezTo>
                  <a:cubicBezTo>
                    <a:pt x="13735" y="8445"/>
                    <a:pt x="13988" y="7835"/>
                    <a:pt x="13988" y="7186"/>
                  </a:cubicBezTo>
                  <a:lnTo>
                    <a:pt x="13988" y="2918"/>
                  </a:lnTo>
                  <a:cubicBezTo>
                    <a:pt x="13988" y="1885"/>
                    <a:pt x="13379" y="955"/>
                    <a:pt x="12435" y="545"/>
                  </a:cubicBezTo>
                  <a:cubicBezTo>
                    <a:pt x="11612" y="186"/>
                    <a:pt x="10675" y="0"/>
                    <a:pt x="9710" y="0"/>
                  </a:cubicBezTo>
                  <a:cubicBezTo>
                    <a:pt x="8746" y="0"/>
                    <a:pt x="7812" y="190"/>
                    <a:pt x="6996" y="542"/>
                  </a:cubicBezTo>
                  <a:cubicBezTo>
                    <a:pt x="6177" y="190"/>
                    <a:pt x="5239" y="0"/>
                    <a:pt x="427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2" name="Google Shape;3071;p48">
              <a:extLst>
                <a:ext uri="{FF2B5EF4-FFF2-40B4-BE49-F238E27FC236}">
                  <a16:creationId xmlns:a16="http://schemas.microsoft.com/office/drawing/2014/main" xmlns="" id="{BBBC36B1-2E53-37B6-33D0-704CE57D9A0C}"/>
                </a:ext>
              </a:extLst>
            </p:cNvPr>
            <p:cNvSpPr/>
            <p:nvPr/>
          </p:nvSpPr>
          <p:spPr>
            <a:xfrm>
              <a:off x="1190427" y="3785562"/>
              <a:ext cx="297629" cy="221590"/>
            </a:xfrm>
            <a:custGeom>
              <a:avLst/>
              <a:gdLst/>
              <a:ahLst/>
              <a:cxnLst/>
              <a:rect l="l" t="t" r="r" b="b"/>
              <a:pathLst>
                <a:path w="12541" h="9337" extrusionOk="0">
                  <a:moveTo>
                    <a:pt x="3558" y="1"/>
                  </a:moveTo>
                  <a:cubicBezTo>
                    <a:pt x="2593" y="1"/>
                    <a:pt x="1656" y="190"/>
                    <a:pt x="837" y="546"/>
                  </a:cubicBezTo>
                  <a:cubicBezTo>
                    <a:pt x="515" y="685"/>
                    <a:pt x="234" y="888"/>
                    <a:pt x="1" y="1128"/>
                  </a:cubicBezTo>
                  <a:lnTo>
                    <a:pt x="1" y="7190"/>
                  </a:lnTo>
                  <a:cubicBezTo>
                    <a:pt x="1" y="8117"/>
                    <a:pt x="752" y="8868"/>
                    <a:pt x="1676" y="8868"/>
                  </a:cubicBezTo>
                  <a:cubicBezTo>
                    <a:pt x="1845" y="8868"/>
                    <a:pt x="2015" y="8845"/>
                    <a:pt x="2177" y="8794"/>
                  </a:cubicBezTo>
                  <a:cubicBezTo>
                    <a:pt x="2607" y="8659"/>
                    <a:pt x="3074" y="8591"/>
                    <a:pt x="3558" y="8591"/>
                  </a:cubicBezTo>
                  <a:cubicBezTo>
                    <a:pt x="4404" y="8591"/>
                    <a:pt x="5223" y="8811"/>
                    <a:pt x="5805" y="9197"/>
                  </a:cubicBezTo>
                  <a:cubicBezTo>
                    <a:pt x="5946" y="9290"/>
                    <a:pt x="6108" y="9336"/>
                    <a:pt x="6271" y="9336"/>
                  </a:cubicBezTo>
                  <a:cubicBezTo>
                    <a:pt x="6433" y="9336"/>
                    <a:pt x="6596" y="9290"/>
                    <a:pt x="6736" y="9197"/>
                  </a:cubicBezTo>
                  <a:cubicBezTo>
                    <a:pt x="7322" y="8811"/>
                    <a:pt x="8141" y="8591"/>
                    <a:pt x="8983" y="8591"/>
                  </a:cubicBezTo>
                  <a:cubicBezTo>
                    <a:pt x="9467" y="8591"/>
                    <a:pt x="9935" y="8659"/>
                    <a:pt x="10364" y="8794"/>
                  </a:cubicBezTo>
                  <a:cubicBezTo>
                    <a:pt x="10527" y="8845"/>
                    <a:pt x="10696" y="8868"/>
                    <a:pt x="10865" y="8868"/>
                  </a:cubicBezTo>
                  <a:cubicBezTo>
                    <a:pt x="11305" y="8868"/>
                    <a:pt x="11722" y="8699"/>
                    <a:pt x="12040" y="8388"/>
                  </a:cubicBezTo>
                  <a:cubicBezTo>
                    <a:pt x="12365" y="8070"/>
                    <a:pt x="12541" y="7643"/>
                    <a:pt x="12541" y="7190"/>
                  </a:cubicBezTo>
                  <a:lnTo>
                    <a:pt x="12541" y="1128"/>
                  </a:lnTo>
                  <a:cubicBezTo>
                    <a:pt x="12307" y="884"/>
                    <a:pt x="12026" y="685"/>
                    <a:pt x="11705" y="546"/>
                  </a:cubicBezTo>
                  <a:cubicBezTo>
                    <a:pt x="10886" y="190"/>
                    <a:pt x="9945" y="1"/>
                    <a:pt x="8983" y="1"/>
                  </a:cubicBezTo>
                  <a:cubicBezTo>
                    <a:pt x="8026" y="1"/>
                    <a:pt x="7085" y="190"/>
                    <a:pt x="6272" y="542"/>
                  </a:cubicBezTo>
                  <a:cubicBezTo>
                    <a:pt x="5457" y="190"/>
                    <a:pt x="4519" y="1"/>
                    <a:pt x="3558" y="1"/>
                  </a:cubicBezTo>
                  <a:close/>
                </a:path>
              </a:pathLst>
            </a:custGeom>
            <a:solidFill>
              <a:srgbClr val="EDCFD4">
                <a:alpha val="153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3" name="Google Shape;3072;p48">
              <a:extLst>
                <a:ext uri="{FF2B5EF4-FFF2-40B4-BE49-F238E27FC236}">
                  <a16:creationId xmlns:a16="http://schemas.microsoft.com/office/drawing/2014/main" xmlns="" id="{5FD36F6E-E543-029A-FEA0-6EE8F925CF87}"/>
                </a:ext>
              </a:extLst>
            </p:cNvPr>
            <p:cNvSpPr/>
            <p:nvPr/>
          </p:nvSpPr>
          <p:spPr>
            <a:xfrm>
              <a:off x="1321122" y="3774408"/>
              <a:ext cx="147497" cy="212477"/>
            </a:xfrm>
            <a:custGeom>
              <a:avLst/>
              <a:gdLst/>
              <a:ahLst/>
              <a:cxnLst/>
              <a:rect l="l" t="t" r="r" b="b"/>
              <a:pathLst>
                <a:path w="6215" h="8953" extrusionOk="0">
                  <a:moveTo>
                    <a:pt x="3500" y="0"/>
                  </a:moveTo>
                  <a:cubicBezTo>
                    <a:pt x="2441" y="0"/>
                    <a:pt x="1483" y="285"/>
                    <a:pt x="786" y="748"/>
                  </a:cubicBezTo>
                  <a:lnTo>
                    <a:pt x="0" y="4986"/>
                  </a:lnTo>
                  <a:lnTo>
                    <a:pt x="786" y="8953"/>
                  </a:lnTo>
                  <a:cubicBezTo>
                    <a:pt x="1483" y="8492"/>
                    <a:pt x="2441" y="8205"/>
                    <a:pt x="3500" y="8205"/>
                  </a:cubicBezTo>
                  <a:cubicBezTo>
                    <a:pt x="4082" y="8205"/>
                    <a:pt x="4637" y="8293"/>
                    <a:pt x="5135" y="8448"/>
                  </a:cubicBezTo>
                  <a:cubicBezTo>
                    <a:pt x="5217" y="8474"/>
                    <a:pt x="5300" y="8486"/>
                    <a:pt x="5381" y="8486"/>
                  </a:cubicBezTo>
                  <a:cubicBezTo>
                    <a:pt x="5825" y="8486"/>
                    <a:pt x="6215" y="8125"/>
                    <a:pt x="6215" y="7650"/>
                  </a:cubicBezTo>
                  <a:lnTo>
                    <a:pt x="6215" y="1354"/>
                  </a:lnTo>
                  <a:cubicBezTo>
                    <a:pt x="6215" y="948"/>
                    <a:pt x="5974" y="579"/>
                    <a:pt x="5602" y="417"/>
                  </a:cubicBezTo>
                  <a:cubicBezTo>
                    <a:pt x="4996" y="153"/>
                    <a:pt x="4275" y="0"/>
                    <a:pt x="350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4" name="Google Shape;3073;p48">
              <a:extLst>
                <a:ext uri="{FF2B5EF4-FFF2-40B4-BE49-F238E27FC236}">
                  <a16:creationId xmlns:a16="http://schemas.microsoft.com/office/drawing/2014/main" xmlns="" id="{537DDB13-5AE2-3771-61DC-5682062BD3E6}"/>
                </a:ext>
              </a:extLst>
            </p:cNvPr>
            <p:cNvSpPr/>
            <p:nvPr/>
          </p:nvSpPr>
          <p:spPr>
            <a:xfrm>
              <a:off x="1210505" y="3774242"/>
              <a:ext cx="129105" cy="212714"/>
            </a:xfrm>
            <a:custGeom>
              <a:avLst/>
              <a:gdLst/>
              <a:ahLst/>
              <a:cxnLst/>
              <a:rect l="l" t="t" r="r" b="b"/>
              <a:pathLst>
                <a:path w="5440" h="8963" extrusionOk="0">
                  <a:moveTo>
                    <a:pt x="2719" y="1"/>
                  </a:moveTo>
                  <a:cubicBezTo>
                    <a:pt x="1944" y="1"/>
                    <a:pt x="1223" y="156"/>
                    <a:pt x="617" y="417"/>
                  </a:cubicBezTo>
                  <a:cubicBezTo>
                    <a:pt x="241" y="579"/>
                    <a:pt x="1" y="952"/>
                    <a:pt x="1" y="1358"/>
                  </a:cubicBezTo>
                  <a:lnTo>
                    <a:pt x="1" y="7660"/>
                  </a:lnTo>
                  <a:cubicBezTo>
                    <a:pt x="1" y="8137"/>
                    <a:pt x="388" y="8498"/>
                    <a:pt x="833" y="8498"/>
                  </a:cubicBezTo>
                  <a:cubicBezTo>
                    <a:pt x="915" y="8498"/>
                    <a:pt x="1000" y="8485"/>
                    <a:pt x="1084" y="8459"/>
                  </a:cubicBezTo>
                  <a:cubicBezTo>
                    <a:pt x="1582" y="8303"/>
                    <a:pt x="2137" y="8218"/>
                    <a:pt x="2719" y="8218"/>
                  </a:cubicBezTo>
                  <a:cubicBezTo>
                    <a:pt x="3778" y="8218"/>
                    <a:pt x="4739" y="8503"/>
                    <a:pt x="5440" y="8963"/>
                  </a:cubicBezTo>
                  <a:lnTo>
                    <a:pt x="5440" y="749"/>
                  </a:lnTo>
                  <a:cubicBezTo>
                    <a:pt x="4739" y="288"/>
                    <a:pt x="3778" y="1"/>
                    <a:pt x="271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5" name="Google Shape;3074;p48">
              <a:extLst>
                <a:ext uri="{FF2B5EF4-FFF2-40B4-BE49-F238E27FC236}">
                  <a16:creationId xmlns:a16="http://schemas.microsoft.com/office/drawing/2014/main" xmlns="" id="{F0D2BA1F-5E73-004C-D4E7-7A5FFDE340CE}"/>
                </a:ext>
              </a:extLst>
            </p:cNvPr>
            <p:cNvSpPr/>
            <p:nvPr/>
          </p:nvSpPr>
          <p:spPr>
            <a:xfrm>
              <a:off x="1236872" y="3803172"/>
              <a:ext cx="76086" cy="14002"/>
            </a:xfrm>
            <a:custGeom>
              <a:avLst/>
              <a:gdLst/>
              <a:ahLst/>
              <a:cxnLst/>
              <a:rect l="l" t="t" r="r" b="b"/>
              <a:pathLst>
                <a:path w="3206" h="590" extrusionOk="0">
                  <a:moveTo>
                    <a:pt x="1608" y="0"/>
                  </a:moveTo>
                  <a:cubicBezTo>
                    <a:pt x="1117" y="0"/>
                    <a:pt x="636" y="58"/>
                    <a:pt x="179" y="173"/>
                  </a:cubicBezTo>
                  <a:cubicBezTo>
                    <a:pt x="68" y="203"/>
                    <a:pt x="0" y="318"/>
                    <a:pt x="27" y="430"/>
                  </a:cubicBezTo>
                  <a:cubicBezTo>
                    <a:pt x="51" y="528"/>
                    <a:pt x="138" y="589"/>
                    <a:pt x="233" y="589"/>
                  </a:cubicBezTo>
                  <a:lnTo>
                    <a:pt x="233" y="589"/>
                  </a:lnTo>
                  <a:cubicBezTo>
                    <a:pt x="252" y="589"/>
                    <a:pt x="268" y="589"/>
                    <a:pt x="284" y="582"/>
                  </a:cubicBezTo>
                  <a:cubicBezTo>
                    <a:pt x="704" y="477"/>
                    <a:pt x="1154" y="420"/>
                    <a:pt x="1608" y="420"/>
                  </a:cubicBezTo>
                  <a:cubicBezTo>
                    <a:pt x="2058" y="420"/>
                    <a:pt x="2501" y="474"/>
                    <a:pt x="2921" y="582"/>
                  </a:cubicBezTo>
                  <a:cubicBezTo>
                    <a:pt x="2938" y="586"/>
                    <a:pt x="2954" y="588"/>
                    <a:pt x="2971" y="588"/>
                  </a:cubicBezTo>
                  <a:cubicBezTo>
                    <a:pt x="3065" y="588"/>
                    <a:pt x="3152" y="525"/>
                    <a:pt x="3175" y="427"/>
                  </a:cubicBezTo>
                  <a:cubicBezTo>
                    <a:pt x="3205" y="315"/>
                    <a:pt x="3138" y="200"/>
                    <a:pt x="3022" y="173"/>
                  </a:cubicBezTo>
                  <a:cubicBezTo>
                    <a:pt x="2569" y="58"/>
                    <a:pt x="2098" y="0"/>
                    <a:pt x="1608" y="0"/>
                  </a:cubicBezTo>
                  <a:close/>
                  <a:moveTo>
                    <a:pt x="233" y="589"/>
                  </a:moveTo>
                  <a:cubicBezTo>
                    <a:pt x="232" y="589"/>
                    <a:pt x="231" y="589"/>
                    <a:pt x="230" y="589"/>
                  </a:cubicBezTo>
                  <a:lnTo>
                    <a:pt x="234" y="589"/>
                  </a:lnTo>
                  <a:cubicBezTo>
                    <a:pt x="233" y="589"/>
                    <a:pt x="233" y="589"/>
                    <a:pt x="233" y="58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3075;p48">
              <a:extLst>
                <a:ext uri="{FF2B5EF4-FFF2-40B4-BE49-F238E27FC236}">
                  <a16:creationId xmlns:a16="http://schemas.microsoft.com/office/drawing/2014/main" xmlns="" id="{72974132-727C-0C2D-BA38-974311EAF140}"/>
                </a:ext>
              </a:extLst>
            </p:cNvPr>
            <p:cNvSpPr/>
            <p:nvPr/>
          </p:nvSpPr>
          <p:spPr>
            <a:xfrm>
              <a:off x="1236872" y="3833051"/>
              <a:ext cx="76086" cy="14073"/>
            </a:xfrm>
            <a:custGeom>
              <a:avLst/>
              <a:gdLst/>
              <a:ahLst/>
              <a:cxnLst/>
              <a:rect l="l" t="t" r="r" b="b"/>
              <a:pathLst>
                <a:path w="3206" h="593" extrusionOk="0">
                  <a:moveTo>
                    <a:pt x="1608" y="0"/>
                  </a:moveTo>
                  <a:cubicBezTo>
                    <a:pt x="1117" y="0"/>
                    <a:pt x="636" y="61"/>
                    <a:pt x="179" y="176"/>
                  </a:cubicBezTo>
                  <a:cubicBezTo>
                    <a:pt x="68" y="207"/>
                    <a:pt x="0" y="322"/>
                    <a:pt x="27" y="433"/>
                  </a:cubicBezTo>
                  <a:cubicBezTo>
                    <a:pt x="51" y="528"/>
                    <a:pt x="138" y="592"/>
                    <a:pt x="232" y="592"/>
                  </a:cubicBezTo>
                  <a:lnTo>
                    <a:pt x="232" y="592"/>
                  </a:lnTo>
                  <a:cubicBezTo>
                    <a:pt x="251" y="592"/>
                    <a:pt x="268" y="589"/>
                    <a:pt x="284" y="586"/>
                  </a:cubicBezTo>
                  <a:cubicBezTo>
                    <a:pt x="704" y="477"/>
                    <a:pt x="1154" y="423"/>
                    <a:pt x="1608" y="423"/>
                  </a:cubicBezTo>
                  <a:cubicBezTo>
                    <a:pt x="2058" y="423"/>
                    <a:pt x="2501" y="477"/>
                    <a:pt x="2921" y="582"/>
                  </a:cubicBezTo>
                  <a:cubicBezTo>
                    <a:pt x="2939" y="587"/>
                    <a:pt x="2957" y="590"/>
                    <a:pt x="2975" y="590"/>
                  </a:cubicBezTo>
                  <a:cubicBezTo>
                    <a:pt x="3068" y="590"/>
                    <a:pt x="3152" y="526"/>
                    <a:pt x="3175" y="430"/>
                  </a:cubicBezTo>
                  <a:cubicBezTo>
                    <a:pt x="3205" y="318"/>
                    <a:pt x="3138" y="203"/>
                    <a:pt x="3022" y="173"/>
                  </a:cubicBezTo>
                  <a:cubicBezTo>
                    <a:pt x="2569" y="61"/>
                    <a:pt x="2098" y="0"/>
                    <a:pt x="1608" y="0"/>
                  </a:cubicBezTo>
                  <a:close/>
                  <a:moveTo>
                    <a:pt x="232" y="592"/>
                  </a:moveTo>
                  <a:cubicBezTo>
                    <a:pt x="231" y="592"/>
                    <a:pt x="231" y="592"/>
                    <a:pt x="230" y="592"/>
                  </a:cubicBezTo>
                  <a:lnTo>
                    <a:pt x="234" y="592"/>
                  </a:lnTo>
                  <a:cubicBezTo>
                    <a:pt x="233" y="592"/>
                    <a:pt x="232" y="592"/>
                    <a:pt x="232" y="59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3076;p48">
              <a:extLst>
                <a:ext uri="{FF2B5EF4-FFF2-40B4-BE49-F238E27FC236}">
                  <a16:creationId xmlns:a16="http://schemas.microsoft.com/office/drawing/2014/main" xmlns="" id="{79FDE6BA-304F-99FC-07B7-DE8FBB7CB438}"/>
                </a:ext>
              </a:extLst>
            </p:cNvPr>
            <p:cNvSpPr/>
            <p:nvPr/>
          </p:nvSpPr>
          <p:spPr>
            <a:xfrm>
              <a:off x="1236872" y="3863001"/>
              <a:ext cx="76086" cy="14073"/>
            </a:xfrm>
            <a:custGeom>
              <a:avLst/>
              <a:gdLst/>
              <a:ahLst/>
              <a:cxnLst/>
              <a:rect l="l" t="t" r="r" b="b"/>
              <a:pathLst>
                <a:path w="3206" h="593" extrusionOk="0">
                  <a:moveTo>
                    <a:pt x="1608" y="1"/>
                  </a:moveTo>
                  <a:cubicBezTo>
                    <a:pt x="1117" y="1"/>
                    <a:pt x="636" y="62"/>
                    <a:pt x="179" y="177"/>
                  </a:cubicBezTo>
                  <a:cubicBezTo>
                    <a:pt x="68" y="204"/>
                    <a:pt x="0" y="319"/>
                    <a:pt x="27" y="434"/>
                  </a:cubicBezTo>
                  <a:cubicBezTo>
                    <a:pt x="51" y="528"/>
                    <a:pt x="138" y="592"/>
                    <a:pt x="232" y="593"/>
                  </a:cubicBezTo>
                  <a:lnTo>
                    <a:pt x="232" y="593"/>
                  </a:lnTo>
                  <a:cubicBezTo>
                    <a:pt x="251" y="593"/>
                    <a:pt x="268" y="589"/>
                    <a:pt x="284" y="586"/>
                  </a:cubicBezTo>
                  <a:cubicBezTo>
                    <a:pt x="704" y="478"/>
                    <a:pt x="1154" y="424"/>
                    <a:pt x="1608" y="424"/>
                  </a:cubicBezTo>
                  <a:cubicBezTo>
                    <a:pt x="2058" y="424"/>
                    <a:pt x="2501" y="478"/>
                    <a:pt x="2921" y="583"/>
                  </a:cubicBezTo>
                  <a:cubicBezTo>
                    <a:pt x="2939" y="588"/>
                    <a:pt x="2956" y="590"/>
                    <a:pt x="2974" y="590"/>
                  </a:cubicBezTo>
                  <a:cubicBezTo>
                    <a:pt x="3067" y="590"/>
                    <a:pt x="3152" y="525"/>
                    <a:pt x="3175" y="430"/>
                  </a:cubicBezTo>
                  <a:cubicBezTo>
                    <a:pt x="3205" y="319"/>
                    <a:pt x="3138" y="204"/>
                    <a:pt x="3022" y="173"/>
                  </a:cubicBezTo>
                  <a:cubicBezTo>
                    <a:pt x="2569" y="58"/>
                    <a:pt x="2098" y="1"/>
                    <a:pt x="1608" y="1"/>
                  </a:cubicBezTo>
                  <a:close/>
                  <a:moveTo>
                    <a:pt x="232" y="593"/>
                  </a:moveTo>
                  <a:lnTo>
                    <a:pt x="232" y="593"/>
                  </a:lnTo>
                  <a:cubicBezTo>
                    <a:pt x="231" y="593"/>
                    <a:pt x="231" y="593"/>
                    <a:pt x="230" y="593"/>
                  </a:cubicBezTo>
                  <a:lnTo>
                    <a:pt x="234" y="593"/>
                  </a:lnTo>
                  <a:cubicBezTo>
                    <a:pt x="233" y="593"/>
                    <a:pt x="232" y="593"/>
                    <a:pt x="232" y="593"/>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3077;p48">
              <a:extLst>
                <a:ext uri="{FF2B5EF4-FFF2-40B4-BE49-F238E27FC236}">
                  <a16:creationId xmlns:a16="http://schemas.microsoft.com/office/drawing/2014/main" xmlns="" id="{81BBAD3F-664E-478F-7783-ACA41B4D19CE}"/>
                </a:ext>
              </a:extLst>
            </p:cNvPr>
            <p:cNvSpPr/>
            <p:nvPr/>
          </p:nvSpPr>
          <p:spPr>
            <a:xfrm>
              <a:off x="1365953" y="3886307"/>
              <a:ext cx="76086" cy="14002"/>
            </a:xfrm>
            <a:custGeom>
              <a:avLst/>
              <a:gdLst/>
              <a:ahLst/>
              <a:cxnLst/>
              <a:rect l="l" t="t" r="r" b="b"/>
              <a:pathLst>
                <a:path w="3206" h="590" extrusionOk="0">
                  <a:moveTo>
                    <a:pt x="1598" y="0"/>
                  </a:moveTo>
                  <a:cubicBezTo>
                    <a:pt x="1110" y="0"/>
                    <a:pt x="633" y="58"/>
                    <a:pt x="183" y="173"/>
                  </a:cubicBezTo>
                  <a:cubicBezTo>
                    <a:pt x="68" y="200"/>
                    <a:pt x="0" y="315"/>
                    <a:pt x="27" y="430"/>
                  </a:cubicBezTo>
                  <a:cubicBezTo>
                    <a:pt x="53" y="525"/>
                    <a:pt x="140" y="588"/>
                    <a:pt x="235" y="588"/>
                  </a:cubicBezTo>
                  <a:cubicBezTo>
                    <a:pt x="251" y="588"/>
                    <a:pt x="268" y="586"/>
                    <a:pt x="284" y="582"/>
                  </a:cubicBezTo>
                  <a:cubicBezTo>
                    <a:pt x="704" y="477"/>
                    <a:pt x="1144" y="423"/>
                    <a:pt x="1598" y="423"/>
                  </a:cubicBezTo>
                  <a:cubicBezTo>
                    <a:pt x="2055" y="423"/>
                    <a:pt x="2498" y="477"/>
                    <a:pt x="2921" y="582"/>
                  </a:cubicBezTo>
                  <a:cubicBezTo>
                    <a:pt x="2938" y="589"/>
                    <a:pt x="2955" y="589"/>
                    <a:pt x="2972" y="589"/>
                  </a:cubicBezTo>
                  <a:cubicBezTo>
                    <a:pt x="3067" y="589"/>
                    <a:pt x="3151" y="528"/>
                    <a:pt x="3178" y="430"/>
                  </a:cubicBezTo>
                  <a:cubicBezTo>
                    <a:pt x="3205" y="318"/>
                    <a:pt x="3138" y="203"/>
                    <a:pt x="3026" y="176"/>
                  </a:cubicBezTo>
                  <a:cubicBezTo>
                    <a:pt x="2569" y="58"/>
                    <a:pt x="2085" y="0"/>
                    <a:pt x="159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9" name="Google Shape;3078;p48">
              <a:extLst>
                <a:ext uri="{FF2B5EF4-FFF2-40B4-BE49-F238E27FC236}">
                  <a16:creationId xmlns:a16="http://schemas.microsoft.com/office/drawing/2014/main" xmlns="" id="{57B2D680-A45C-254A-50D0-010991867C81}"/>
                </a:ext>
              </a:extLst>
            </p:cNvPr>
            <p:cNvSpPr/>
            <p:nvPr/>
          </p:nvSpPr>
          <p:spPr>
            <a:xfrm>
              <a:off x="1365953" y="3916257"/>
              <a:ext cx="76086" cy="14002"/>
            </a:xfrm>
            <a:custGeom>
              <a:avLst/>
              <a:gdLst/>
              <a:ahLst/>
              <a:cxnLst/>
              <a:rect l="l" t="t" r="r" b="b"/>
              <a:pathLst>
                <a:path w="3206" h="590" extrusionOk="0">
                  <a:moveTo>
                    <a:pt x="1598" y="1"/>
                  </a:moveTo>
                  <a:cubicBezTo>
                    <a:pt x="1110" y="1"/>
                    <a:pt x="633" y="58"/>
                    <a:pt x="183" y="173"/>
                  </a:cubicBezTo>
                  <a:cubicBezTo>
                    <a:pt x="68" y="200"/>
                    <a:pt x="0" y="315"/>
                    <a:pt x="27" y="427"/>
                  </a:cubicBezTo>
                  <a:cubicBezTo>
                    <a:pt x="53" y="525"/>
                    <a:pt x="140" y="589"/>
                    <a:pt x="235" y="589"/>
                  </a:cubicBezTo>
                  <a:cubicBezTo>
                    <a:pt x="251" y="589"/>
                    <a:pt x="268" y="587"/>
                    <a:pt x="284" y="583"/>
                  </a:cubicBezTo>
                  <a:cubicBezTo>
                    <a:pt x="704" y="474"/>
                    <a:pt x="1144" y="420"/>
                    <a:pt x="1598" y="420"/>
                  </a:cubicBezTo>
                  <a:cubicBezTo>
                    <a:pt x="2055" y="420"/>
                    <a:pt x="2498" y="474"/>
                    <a:pt x="2921" y="583"/>
                  </a:cubicBezTo>
                  <a:cubicBezTo>
                    <a:pt x="2938" y="589"/>
                    <a:pt x="2955" y="589"/>
                    <a:pt x="2972" y="589"/>
                  </a:cubicBezTo>
                  <a:cubicBezTo>
                    <a:pt x="3067" y="589"/>
                    <a:pt x="3151" y="525"/>
                    <a:pt x="3178" y="430"/>
                  </a:cubicBezTo>
                  <a:cubicBezTo>
                    <a:pt x="3205" y="319"/>
                    <a:pt x="3138" y="204"/>
                    <a:pt x="3026" y="173"/>
                  </a:cubicBezTo>
                  <a:cubicBezTo>
                    <a:pt x="2569" y="58"/>
                    <a:pt x="2085" y="1"/>
                    <a:pt x="1598"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 name="Google Shape;3079;p48">
              <a:extLst>
                <a:ext uri="{FF2B5EF4-FFF2-40B4-BE49-F238E27FC236}">
                  <a16:creationId xmlns:a16="http://schemas.microsoft.com/office/drawing/2014/main" xmlns="" id="{CD4D2052-752E-A265-6B4E-9E42757A1EEC}"/>
                </a:ext>
              </a:extLst>
            </p:cNvPr>
            <p:cNvSpPr/>
            <p:nvPr/>
          </p:nvSpPr>
          <p:spPr>
            <a:xfrm>
              <a:off x="1237109" y="3891124"/>
              <a:ext cx="75279" cy="42268"/>
            </a:xfrm>
            <a:custGeom>
              <a:avLst/>
              <a:gdLst/>
              <a:ahLst/>
              <a:cxnLst/>
              <a:rect l="l" t="t" r="r" b="b"/>
              <a:pathLst>
                <a:path w="3172" h="1781" extrusionOk="0">
                  <a:moveTo>
                    <a:pt x="1591" y="0"/>
                  </a:moveTo>
                  <a:cubicBezTo>
                    <a:pt x="1171" y="0"/>
                    <a:pt x="748" y="41"/>
                    <a:pt x="342" y="122"/>
                  </a:cubicBezTo>
                  <a:cubicBezTo>
                    <a:pt x="146" y="159"/>
                    <a:pt x="0" y="332"/>
                    <a:pt x="0" y="532"/>
                  </a:cubicBezTo>
                  <a:lnTo>
                    <a:pt x="0" y="1361"/>
                  </a:lnTo>
                  <a:cubicBezTo>
                    <a:pt x="0" y="1594"/>
                    <a:pt x="191" y="1780"/>
                    <a:pt x="417" y="1780"/>
                  </a:cubicBezTo>
                  <a:cubicBezTo>
                    <a:pt x="433" y="1780"/>
                    <a:pt x="450" y="1779"/>
                    <a:pt x="467" y="1777"/>
                  </a:cubicBezTo>
                  <a:cubicBezTo>
                    <a:pt x="853" y="1736"/>
                    <a:pt x="1317" y="1713"/>
                    <a:pt x="1591" y="1713"/>
                  </a:cubicBezTo>
                  <a:cubicBezTo>
                    <a:pt x="1865" y="1713"/>
                    <a:pt x="2325" y="1733"/>
                    <a:pt x="2708" y="1777"/>
                  </a:cubicBezTo>
                  <a:cubicBezTo>
                    <a:pt x="2723" y="1779"/>
                    <a:pt x="2739" y="1780"/>
                    <a:pt x="2754" y="1780"/>
                  </a:cubicBezTo>
                  <a:cubicBezTo>
                    <a:pt x="2981" y="1780"/>
                    <a:pt x="3172" y="1595"/>
                    <a:pt x="3172" y="1361"/>
                  </a:cubicBezTo>
                  <a:lnTo>
                    <a:pt x="3172" y="532"/>
                  </a:lnTo>
                  <a:cubicBezTo>
                    <a:pt x="3172" y="329"/>
                    <a:pt x="3026" y="156"/>
                    <a:pt x="2826" y="119"/>
                  </a:cubicBezTo>
                  <a:cubicBezTo>
                    <a:pt x="2427" y="41"/>
                    <a:pt x="2011" y="0"/>
                    <a:pt x="159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3080;p48">
              <a:extLst>
                <a:ext uri="{FF2B5EF4-FFF2-40B4-BE49-F238E27FC236}">
                  <a16:creationId xmlns:a16="http://schemas.microsoft.com/office/drawing/2014/main" xmlns="" id="{FFEC33A1-CF1F-BF1D-EB66-98BCC71D2FEC}"/>
                </a:ext>
              </a:extLst>
            </p:cNvPr>
            <p:cNvSpPr/>
            <p:nvPr/>
          </p:nvSpPr>
          <p:spPr>
            <a:xfrm>
              <a:off x="1255976" y="3907666"/>
              <a:ext cx="37782" cy="11676"/>
            </a:xfrm>
            <a:custGeom>
              <a:avLst/>
              <a:gdLst/>
              <a:ahLst/>
              <a:cxnLst/>
              <a:rect l="l" t="t" r="r" b="b"/>
              <a:pathLst>
                <a:path w="1592" h="492" extrusionOk="0">
                  <a:moveTo>
                    <a:pt x="799" y="0"/>
                  </a:moveTo>
                  <a:cubicBezTo>
                    <a:pt x="586" y="0"/>
                    <a:pt x="380" y="24"/>
                    <a:pt x="183" y="75"/>
                  </a:cubicBezTo>
                  <a:cubicBezTo>
                    <a:pt x="68" y="105"/>
                    <a:pt x="1" y="217"/>
                    <a:pt x="31" y="332"/>
                  </a:cubicBezTo>
                  <a:cubicBezTo>
                    <a:pt x="55" y="427"/>
                    <a:pt x="139" y="491"/>
                    <a:pt x="234" y="491"/>
                  </a:cubicBezTo>
                  <a:cubicBezTo>
                    <a:pt x="251" y="491"/>
                    <a:pt x="268" y="488"/>
                    <a:pt x="285" y="484"/>
                  </a:cubicBezTo>
                  <a:cubicBezTo>
                    <a:pt x="451" y="444"/>
                    <a:pt x="623" y="420"/>
                    <a:pt x="799" y="420"/>
                  </a:cubicBezTo>
                  <a:cubicBezTo>
                    <a:pt x="975" y="420"/>
                    <a:pt x="1145" y="440"/>
                    <a:pt x="1307" y="484"/>
                  </a:cubicBezTo>
                  <a:cubicBezTo>
                    <a:pt x="1324" y="488"/>
                    <a:pt x="1340" y="490"/>
                    <a:pt x="1357" y="490"/>
                  </a:cubicBezTo>
                  <a:cubicBezTo>
                    <a:pt x="1451" y="490"/>
                    <a:pt x="1538" y="427"/>
                    <a:pt x="1564" y="329"/>
                  </a:cubicBezTo>
                  <a:cubicBezTo>
                    <a:pt x="1591" y="217"/>
                    <a:pt x="1524" y="102"/>
                    <a:pt x="1412" y="75"/>
                  </a:cubicBezTo>
                  <a:cubicBezTo>
                    <a:pt x="1216" y="24"/>
                    <a:pt x="1009" y="0"/>
                    <a:pt x="7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3081;p48">
              <a:extLst>
                <a:ext uri="{FF2B5EF4-FFF2-40B4-BE49-F238E27FC236}">
                  <a16:creationId xmlns:a16="http://schemas.microsoft.com/office/drawing/2014/main" xmlns="" id="{93404A34-42C8-114B-8509-BEC2D67A18AE}"/>
                </a:ext>
              </a:extLst>
            </p:cNvPr>
            <p:cNvSpPr/>
            <p:nvPr/>
          </p:nvSpPr>
          <p:spPr>
            <a:xfrm>
              <a:off x="1343621" y="3729364"/>
              <a:ext cx="155685" cy="152932"/>
            </a:xfrm>
            <a:custGeom>
              <a:avLst/>
              <a:gdLst/>
              <a:ahLst/>
              <a:cxnLst/>
              <a:rect l="l" t="t" r="r" b="b"/>
              <a:pathLst>
                <a:path w="6560" h="6444" extrusionOk="0">
                  <a:moveTo>
                    <a:pt x="4507" y="1"/>
                  </a:moveTo>
                  <a:cubicBezTo>
                    <a:pt x="4202" y="1"/>
                    <a:pt x="3898" y="116"/>
                    <a:pt x="3666" y="348"/>
                  </a:cubicBezTo>
                  <a:lnTo>
                    <a:pt x="0" y="4014"/>
                  </a:lnTo>
                  <a:lnTo>
                    <a:pt x="406" y="6038"/>
                  </a:lnTo>
                  <a:lnTo>
                    <a:pt x="2430" y="6444"/>
                  </a:lnTo>
                  <a:lnTo>
                    <a:pt x="6092" y="2778"/>
                  </a:lnTo>
                  <a:cubicBezTo>
                    <a:pt x="6559" y="2315"/>
                    <a:pt x="6559" y="1560"/>
                    <a:pt x="6092" y="1093"/>
                  </a:cubicBezTo>
                  <a:lnTo>
                    <a:pt x="6092" y="1096"/>
                  </a:lnTo>
                  <a:lnTo>
                    <a:pt x="5348" y="348"/>
                  </a:lnTo>
                  <a:cubicBezTo>
                    <a:pt x="5116" y="116"/>
                    <a:pt x="4811" y="1"/>
                    <a:pt x="4507"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3082;p48">
              <a:extLst>
                <a:ext uri="{FF2B5EF4-FFF2-40B4-BE49-F238E27FC236}">
                  <a16:creationId xmlns:a16="http://schemas.microsoft.com/office/drawing/2014/main" xmlns="" id="{9C321243-3556-C211-ABF8-A55EA88AADFC}"/>
                </a:ext>
              </a:extLst>
            </p:cNvPr>
            <p:cNvSpPr/>
            <p:nvPr/>
          </p:nvSpPr>
          <p:spPr>
            <a:xfrm>
              <a:off x="1304414" y="3861245"/>
              <a:ext cx="60257" cy="62013"/>
            </a:xfrm>
            <a:custGeom>
              <a:avLst/>
              <a:gdLst/>
              <a:ahLst/>
              <a:cxnLst/>
              <a:rect l="l" t="t" r="r" b="b"/>
              <a:pathLst>
                <a:path w="2539" h="2613" extrusionOk="0">
                  <a:moveTo>
                    <a:pt x="1513" y="0"/>
                  </a:moveTo>
                  <a:lnTo>
                    <a:pt x="241" y="1273"/>
                  </a:lnTo>
                  <a:cubicBezTo>
                    <a:pt x="34" y="1479"/>
                    <a:pt x="0" y="1807"/>
                    <a:pt x="166" y="2051"/>
                  </a:cubicBezTo>
                  <a:lnTo>
                    <a:pt x="413" y="2423"/>
                  </a:lnTo>
                  <a:cubicBezTo>
                    <a:pt x="498" y="2548"/>
                    <a:pt x="635" y="2613"/>
                    <a:pt x="772" y="2613"/>
                  </a:cubicBezTo>
                  <a:cubicBezTo>
                    <a:pt x="881" y="2613"/>
                    <a:pt x="991" y="2572"/>
                    <a:pt x="1077" y="2488"/>
                  </a:cubicBezTo>
                  <a:lnTo>
                    <a:pt x="2539" y="1026"/>
                  </a:lnTo>
                  <a:lnTo>
                    <a:pt x="1513" y="0"/>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 name="Google Shape;3083;p48">
              <a:extLst>
                <a:ext uri="{FF2B5EF4-FFF2-40B4-BE49-F238E27FC236}">
                  <a16:creationId xmlns:a16="http://schemas.microsoft.com/office/drawing/2014/main" xmlns="" id="{B9DBF329-6696-1995-98B8-422B5A2BABDE}"/>
                </a:ext>
              </a:extLst>
            </p:cNvPr>
            <p:cNvSpPr/>
            <p:nvPr/>
          </p:nvSpPr>
          <p:spPr>
            <a:xfrm>
              <a:off x="1318156" y="3824602"/>
              <a:ext cx="83159" cy="79148"/>
            </a:xfrm>
            <a:custGeom>
              <a:avLst/>
              <a:gdLst/>
              <a:ahLst/>
              <a:cxnLst/>
              <a:rect l="l" t="t" r="r" b="b"/>
              <a:pathLst>
                <a:path w="3504" h="3335" extrusionOk="0">
                  <a:moveTo>
                    <a:pt x="1073" y="1"/>
                  </a:moveTo>
                  <a:lnTo>
                    <a:pt x="670" y="404"/>
                  </a:lnTo>
                  <a:cubicBezTo>
                    <a:pt x="0" y="1074"/>
                    <a:pt x="0" y="2160"/>
                    <a:pt x="670" y="2830"/>
                  </a:cubicBezTo>
                  <a:cubicBezTo>
                    <a:pt x="1009" y="3165"/>
                    <a:pt x="1445" y="3335"/>
                    <a:pt x="1885" y="3335"/>
                  </a:cubicBezTo>
                  <a:cubicBezTo>
                    <a:pt x="2325" y="3335"/>
                    <a:pt x="2765" y="3165"/>
                    <a:pt x="3101" y="2830"/>
                  </a:cubicBezTo>
                  <a:lnTo>
                    <a:pt x="3503" y="2431"/>
                  </a:lnTo>
                  <a:lnTo>
                    <a:pt x="1073"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30" name="Google Shape;1362;p27">
            <a:extLst>
              <a:ext uri="{FF2B5EF4-FFF2-40B4-BE49-F238E27FC236}">
                <a16:creationId xmlns:a16="http://schemas.microsoft.com/office/drawing/2014/main" xmlns="" id="{8A9D2933-FA33-877A-949B-2ABC5D495AF5}"/>
              </a:ext>
            </a:extLst>
          </p:cNvPr>
          <p:cNvSpPr/>
          <p:nvPr/>
        </p:nvSpPr>
        <p:spPr>
          <a:xfrm>
            <a:off x="4384078" y="197259"/>
            <a:ext cx="297136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Ph</a:t>
            </a:r>
            <a:r>
              <a:rPr lang="en-US" sz="3200" b="1" kern="0" dirty="0">
                <a:solidFill>
                  <a:srgbClr val="6A6A6A">
                    <a:lumMod val="10000"/>
                  </a:srgbClr>
                </a:solidFill>
                <a:latin typeface="Fira Sans Extra Condensed"/>
                <a:ea typeface="Fira Sans Extra Condensed"/>
                <a:cs typeface="Fira Sans Extra Condensed"/>
                <a:sym typeface="Fira Sans Extra Condensed"/>
              </a:rPr>
              <a:t>t: ….</a:t>
            </a:r>
            <a:endParaRPr kumimoji="0"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endParaRPr>
          </a:p>
        </p:txBody>
      </p:sp>
      <p:graphicFrame>
        <p:nvGraphicFramePr>
          <p:cNvPr id="2" name="Table 1">
            <a:extLst>
              <a:ext uri="{FF2B5EF4-FFF2-40B4-BE49-F238E27FC236}">
                <a16:creationId xmlns:a16="http://schemas.microsoft.com/office/drawing/2014/main" xmlns="" id="{79736FA1-7CCD-A78A-6E1E-37BAEB4F15CB}"/>
              </a:ext>
            </a:extLst>
          </p:cNvPr>
          <p:cNvGraphicFramePr>
            <a:graphicFrameLocks noGrp="1"/>
          </p:cNvGraphicFramePr>
          <p:nvPr/>
        </p:nvGraphicFramePr>
        <p:xfrm>
          <a:off x="299172" y="1537253"/>
          <a:ext cx="11670483" cy="4988128"/>
        </p:xfrm>
        <a:graphic>
          <a:graphicData uri="http://schemas.openxmlformats.org/drawingml/2006/table">
            <a:tbl>
              <a:tblPr firstRow="1" firstCol="1" bandRow="1">
                <a:tableStyleId>{1FECB4D8-DB02-4DC6-A0A2-4F2EBAE1DC90}</a:tableStyleId>
              </a:tblPr>
              <a:tblGrid>
                <a:gridCol w="1451556">
                  <a:extLst>
                    <a:ext uri="{9D8B030D-6E8A-4147-A177-3AD203B41FA5}">
                      <a16:colId xmlns:a16="http://schemas.microsoft.com/office/drawing/2014/main" xmlns="" val="942915847"/>
                    </a:ext>
                  </a:extLst>
                </a:gridCol>
                <a:gridCol w="4936675">
                  <a:extLst>
                    <a:ext uri="{9D8B030D-6E8A-4147-A177-3AD203B41FA5}">
                      <a16:colId xmlns:a16="http://schemas.microsoft.com/office/drawing/2014/main" xmlns="" val="2728107928"/>
                    </a:ext>
                  </a:extLst>
                </a:gridCol>
                <a:gridCol w="5282252">
                  <a:extLst>
                    <a:ext uri="{9D8B030D-6E8A-4147-A177-3AD203B41FA5}">
                      <a16:colId xmlns:a16="http://schemas.microsoft.com/office/drawing/2014/main" xmlns="" val="1968632585"/>
                    </a:ext>
                  </a:extLst>
                </a:gridCol>
              </a:tblGrid>
              <a:tr h="955964">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Khổ</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thơ</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Hình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ảnh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bếp</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lửa</a:t>
                      </a: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Hình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ảnh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bà</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xmlns="" val="3045054374"/>
                  </a:ext>
                </a:extLst>
              </a:tr>
              <a:tr h="2016082">
                <a:tc>
                  <a:txBody>
                    <a:bodyPr/>
                    <a:lstStyle/>
                    <a:p>
                      <a:pPr algn="ctr">
                        <a:lnSpc>
                          <a:spcPct val="15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1, 2</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83508107"/>
                  </a:ext>
                </a:extLst>
              </a:tr>
              <a:tr h="2016082">
                <a:tc>
                  <a:txBody>
                    <a:bodyPr/>
                    <a:lstStyle/>
                    <a:p>
                      <a:pPr algn="ctr">
                        <a:lnSpc>
                          <a:spcPct val="15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4, 5</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just">
                        <a:lnSpc>
                          <a:spcPct val="10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67641191"/>
                  </a:ext>
                </a:extLst>
              </a:tr>
            </a:tbl>
          </a:graphicData>
        </a:graphic>
      </p:graphicFrame>
      <p:sp>
        <p:nvSpPr>
          <p:cNvPr id="3" name="Left-Right Arrow 5">
            <a:extLst>
              <a:ext uri="{FF2B5EF4-FFF2-40B4-BE49-F238E27FC236}">
                <a16:creationId xmlns:a16="http://schemas.microsoft.com/office/drawing/2014/main" xmlns="" id="{2BDF37C8-91F6-C2A5-D1C8-3EBBF53C36A1}"/>
              </a:ext>
            </a:extLst>
          </p:cNvPr>
          <p:cNvSpPr/>
          <p:nvPr/>
        </p:nvSpPr>
        <p:spPr>
          <a:xfrm>
            <a:off x="6271585" y="3057099"/>
            <a:ext cx="731163" cy="426493"/>
          </a:xfrm>
          <a:prstGeom prst="leftRight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sp>
        <p:nvSpPr>
          <p:cNvPr id="32" name="TextBox 31">
            <a:extLst>
              <a:ext uri="{FF2B5EF4-FFF2-40B4-BE49-F238E27FC236}">
                <a16:creationId xmlns:a16="http://schemas.microsoft.com/office/drawing/2014/main" xmlns="" id="{94F1C250-4FD6-3330-FF5F-A3E56984DB0E}"/>
              </a:ext>
            </a:extLst>
          </p:cNvPr>
          <p:cNvSpPr txBox="1"/>
          <p:nvPr/>
        </p:nvSpPr>
        <p:spPr>
          <a:xfrm>
            <a:off x="1763973" y="2443579"/>
            <a:ext cx="4595884" cy="2092881"/>
          </a:xfrm>
          <a:prstGeom prst="rect">
            <a:avLst/>
          </a:prstGeom>
          <a:noFill/>
        </p:spPr>
        <p:txBody>
          <a:bodyPr wrap="square">
            <a:spAutoFit/>
          </a:bodyPr>
          <a:lstStyle/>
          <a:p>
            <a:pPr algn="just"/>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ngọn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chờn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vờn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sương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sớm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ấp</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iu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nồng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đượm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Lên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bốn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tuổi</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đã</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quen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mùi</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khói</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năm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ròng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cùng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endParaRPr lang="en-SG" dirty="0"/>
          </a:p>
        </p:txBody>
      </p:sp>
      <p:sp>
        <p:nvSpPr>
          <p:cNvPr id="34" name="TextBox 33">
            <a:extLst>
              <a:ext uri="{FF2B5EF4-FFF2-40B4-BE49-F238E27FC236}">
                <a16:creationId xmlns:a16="http://schemas.microsoft.com/office/drawing/2014/main" xmlns="" id="{54F9F8AE-FBEF-5F7D-D0F5-47127C3590A2}"/>
              </a:ext>
            </a:extLst>
          </p:cNvPr>
          <p:cNvSpPr txBox="1"/>
          <p:nvPr/>
        </p:nvSpPr>
        <p:spPr>
          <a:xfrm>
            <a:off x="7012119" y="2436436"/>
            <a:ext cx="4847787" cy="2092881"/>
          </a:xfrm>
          <a:prstGeom prst="rect">
            <a:avLst/>
          </a:prstGeom>
          <a:noFill/>
        </p:spPr>
        <p:txBody>
          <a:bodyPr wrap="square">
            <a:spAutoFit/>
          </a:bodyPr>
          <a:lstStyle/>
          <a:p>
            <a:pPr algn="just"/>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đảm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đang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tảo</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tần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chăm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chút</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vừa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cha,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vừa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mẹ</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điểm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thần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suốt</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năm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chiến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lang="en-SG" dirty="0"/>
          </a:p>
        </p:txBody>
      </p:sp>
      <p:sp>
        <p:nvSpPr>
          <p:cNvPr id="36" name="TextBox 35">
            <a:extLst>
              <a:ext uri="{FF2B5EF4-FFF2-40B4-BE49-F238E27FC236}">
                <a16:creationId xmlns:a16="http://schemas.microsoft.com/office/drawing/2014/main" xmlns="" id="{2A073577-CDA0-22EC-B5B5-D3FE42A3B612}"/>
              </a:ext>
            </a:extLst>
          </p:cNvPr>
          <p:cNvSpPr txBox="1"/>
          <p:nvPr/>
        </p:nvSpPr>
        <p:spPr>
          <a:xfrm>
            <a:off x="1763973" y="4488009"/>
            <a:ext cx="4593158" cy="2092881"/>
          </a:xfrm>
          <a:prstGeom prst="rect">
            <a:avLst/>
          </a:prstGeom>
          <a:noFill/>
        </p:spPr>
        <p:txBody>
          <a:bodyPr wrap="square">
            <a:spAutoFit/>
          </a:bodyPr>
          <a:lstStyle/>
          <a:p>
            <a:pPr algn="just"/>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lặp</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ngọn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điệp</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nhen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bếp</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ấp</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niềm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dậy</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tâm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tuổi</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nhỏ</a:t>
            </a:r>
            <a:endParaRPr lang="en-SG" dirty="0"/>
          </a:p>
        </p:txBody>
      </p:sp>
      <p:sp>
        <p:nvSpPr>
          <p:cNvPr id="38" name="TextBox 37">
            <a:extLst>
              <a:ext uri="{FF2B5EF4-FFF2-40B4-BE49-F238E27FC236}">
                <a16:creationId xmlns:a16="http://schemas.microsoft.com/office/drawing/2014/main" xmlns="" id="{B9ABB7D6-6CD2-0D83-27E0-C4AF315E35A9}"/>
              </a:ext>
            </a:extLst>
          </p:cNvPr>
          <p:cNvSpPr txBox="1"/>
          <p:nvPr/>
        </p:nvSpPr>
        <p:spPr>
          <a:xfrm>
            <a:off x="7033336" y="4836894"/>
            <a:ext cx="4962597" cy="1292662"/>
          </a:xfrm>
          <a:prstGeom prst="rect">
            <a:avLst/>
          </a:prstGeom>
          <a:noFill/>
        </p:spPr>
        <p:txBody>
          <a:bodyPr wrap="square">
            <a:spAutoFit/>
          </a:bodyPr>
          <a:lstStyle/>
          <a:p>
            <a:pPr algn="just"/>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lên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ngọn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niềm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tin,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sẻ</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chia,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nghĩa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xóm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lang="en-SG" dirty="0"/>
          </a:p>
        </p:txBody>
      </p:sp>
      <p:sp>
        <p:nvSpPr>
          <p:cNvPr id="39" name="Left-Right Arrow 5">
            <a:extLst>
              <a:ext uri="{FF2B5EF4-FFF2-40B4-BE49-F238E27FC236}">
                <a16:creationId xmlns:a16="http://schemas.microsoft.com/office/drawing/2014/main" xmlns="" id="{8D751D5C-D387-6047-D3C2-0AD85A113FD5}"/>
              </a:ext>
            </a:extLst>
          </p:cNvPr>
          <p:cNvSpPr/>
          <p:nvPr/>
        </p:nvSpPr>
        <p:spPr>
          <a:xfrm>
            <a:off x="6357131" y="5215253"/>
            <a:ext cx="731163" cy="426493"/>
          </a:xfrm>
          <a:prstGeom prst="leftRight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pic>
        <p:nvPicPr>
          <p:cNvPr id="44" name="Picture 43">
            <a:extLst>
              <a:ext uri="{FF2B5EF4-FFF2-40B4-BE49-F238E27FC236}">
                <a16:creationId xmlns:a16="http://schemas.microsoft.com/office/drawing/2014/main" xmlns="" id="{B2FE2D60-2190-F092-6091-F92EFBA794B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42" b="98489" l="4553" r="48618">
                        <a14:foregroundMark x1="30081" y1="6045" x2="40325" y2="91184"/>
                        <a14:foregroundMark x1="36585" y1="12846" x2="41789" y2="98489"/>
                        <a14:foregroundMark x1="45041" y1="56171" x2="45041" y2="84383"/>
                        <a14:foregroundMark x1="45041" y1="48866" x2="45041" y2="54660"/>
                        <a14:foregroundMark x1="46829" y1="55668" x2="46829" y2="55668"/>
                        <a14:foregroundMark x1="48618" y1="85642" x2="45691" y2="77582"/>
                      </a14:backgroundRemoval>
                    </a14:imgEffect>
                  </a14:imgLayer>
                </a14:imgProps>
              </a:ext>
            </a:extLst>
          </a:blip>
          <a:srcRect t="1231" r="50000"/>
          <a:stretch/>
        </p:blipFill>
        <p:spPr>
          <a:xfrm>
            <a:off x="-554429" y="4836894"/>
            <a:ext cx="1874683" cy="2390522"/>
          </a:xfrm>
          <a:prstGeom prst="rect">
            <a:avLst/>
          </a:prstGeom>
        </p:spPr>
      </p:pic>
      <p:pic>
        <p:nvPicPr>
          <p:cNvPr id="45" name="Picture 44">
            <a:extLst>
              <a:ext uri="{FF2B5EF4-FFF2-40B4-BE49-F238E27FC236}">
                <a16:creationId xmlns:a16="http://schemas.microsoft.com/office/drawing/2014/main" xmlns="" id="{B77BEAF1-52DB-65A6-3AB7-B4B63DED9E0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542" b="98489" l="4553" r="80976">
                        <a14:foregroundMark x1="30081" y1="6045" x2="40325" y2="91184"/>
                        <a14:foregroundMark x1="36585" y1="12846" x2="41789" y2="98489"/>
                        <a14:foregroundMark x1="45041" y1="56171" x2="45041" y2="84383"/>
                        <a14:foregroundMark x1="45041" y1="48866" x2="45041" y2="54559"/>
                        <a14:foregroundMark x1="46829" y1="55668" x2="46829" y2="55668"/>
                        <a14:foregroundMark x1="48618" y1="85642" x2="45691" y2="77582"/>
                        <a14:foregroundMark x1="66016" y1="55164" x2="73659" y2="88413"/>
                        <a14:foregroundMark x1="70081" y1="89421" x2="68943" y2="61209"/>
                        <a14:foregroundMark x1="68943" y1="61209" x2="80976" y2="87154"/>
                        <a14:foregroundMark x1="80976" y1="87154" x2="80976" y2="87154"/>
                        <a14:foregroundMark x1="67154" y1="35516" x2="74797" y2="74811"/>
                        <a14:backgroundMark x1="56585" y1="68766" x2="46667" y2="60202"/>
                      </a14:backgroundRemoval>
                    </a14:imgEffect>
                  </a14:imgLayer>
                </a14:imgProps>
              </a:ext>
            </a:extLst>
          </a:blip>
          <a:srcRect l="52737" t="1231" r="-1674"/>
          <a:stretch/>
        </p:blipFill>
        <p:spPr>
          <a:xfrm>
            <a:off x="6170888" y="4908357"/>
            <a:ext cx="1651044" cy="2151096"/>
          </a:xfrm>
          <a:prstGeom prst="rect">
            <a:avLst/>
          </a:prstGeom>
        </p:spPr>
      </p:pic>
      <p:grpSp>
        <p:nvGrpSpPr>
          <p:cNvPr id="9" name="组合 6">
            <a:extLst>
              <a:ext uri="{FF2B5EF4-FFF2-40B4-BE49-F238E27FC236}">
                <a16:creationId xmlns:a16="http://schemas.microsoft.com/office/drawing/2014/main" xmlns="" id="{F6D39A51-4CBF-B0AD-A080-C112B74F8688}"/>
              </a:ext>
            </a:extLst>
          </p:cNvPr>
          <p:cNvGrpSpPr/>
          <p:nvPr/>
        </p:nvGrpSpPr>
        <p:grpSpPr>
          <a:xfrm>
            <a:off x="3776567" y="1483642"/>
            <a:ext cx="5352883" cy="5115872"/>
            <a:chOff x="3478591" y="3933468"/>
            <a:chExt cx="2860812" cy="2084000"/>
          </a:xfrm>
        </p:grpSpPr>
        <p:pic>
          <p:nvPicPr>
            <p:cNvPr id="25" name="图片 9">
              <a:extLst>
                <a:ext uri="{FF2B5EF4-FFF2-40B4-BE49-F238E27FC236}">
                  <a16:creationId xmlns:a16="http://schemas.microsoft.com/office/drawing/2014/main" xmlns="" id="{3102C996-25BB-E7F0-3582-C278181F4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26" name="文本框 14">
              <a:extLst>
                <a:ext uri="{FF2B5EF4-FFF2-40B4-BE49-F238E27FC236}">
                  <a16:creationId xmlns:a16="http://schemas.microsoft.com/office/drawing/2014/main" xmlns="" id="{72B55A5F-6CA6-8EE5-E388-62223F90DDA6}"/>
                </a:ext>
              </a:extLst>
            </p:cNvPr>
            <p:cNvSpPr txBox="1"/>
            <p:nvPr/>
          </p:nvSpPr>
          <p:spPr>
            <a:xfrm rot="21221573">
              <a:off x="3698501" y="4464879"/>
              <a:ext cx="2223402" cy="104061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GB" sz="4000" dirty="0" err="1">
                  <a:solidFill>
                    <a:schemeClr val="bg1"/>
                  </a:solidFill>
                  <a:latin typeface="Times New Roman" panose="02020603050405020304" pitchFamily="18" charset="0"/>
                  <a:cs typeface="Times New Roman" panose="02020603050405020304" pitchFamily="18" charset="0"/>
                </a:rPr>
                <a:t>Từ</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đó</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chỉ</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ra</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sự</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thay</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đổi</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của</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hình</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ảnh</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bếp</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lửa</a:t>
              </a:r>
              <a:r>
                <a:rPr lang="en-GB" sz="4000" dirty="0">
                  <a:solidFill>
                    <a:schemeClr val="bg1"/>
                  </a:solidFill>
                  <a:latin typeface="Times New Roman" panose="02020603050405020304" pitchFamily="18" charset="0"/>
                  <a:cs typeface="Times New Roman" panose="02020603050405020304" pitchFamily="18" charset="0"/>
                </a:rPr>
                <a:t> qua </a:t>
              </a:r>
              <a:r>
                <a:rPr lang="en-GB" sz="4000" dirty="0" err="1">
                  <a:solidFill>
                    <a:schemeClr val="bg1"/>
                  </a:solidFill>
                  <a:latin typeface="Times New Roman" panose="02020603050405020304" pitchFamily="18" charset="0"/>
                  <a:cs typeface="Times New Roman" panose="02020603050405020304" pitchFamily="18" charset="0"/>
                </a:rPr>
                <a:t>các</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khổ</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thơ</a:t>
              </a:r>
              <a:r>
                <a:rPr lang="en-GB" sz="4000" dirty="0">
                  <a:solidFill>
                    <a:schemeClr val="bg1"/>
                  </a:solidFill>
                  <a:latin typeface="Times New Roman" panose="02020603050405020304" pitchFamily="18" charset="0"/>
                  <a:cs typeface="Times New Roman" panose="02020603050405020304" pitchFamily="18" charset="0"/>
                </a:rPr>
                <a:t>. </a:t>
              </a:r>
              <a:endParaRPr lang="en-SG" sz="4000" dirty="0">
                <a:solidFill>
                  <a:schemeClr val="bg1"/>
                </a:solidFill>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xmlns="" id="{3BEBF983-8457-477A-1F96-ADFC713143D9}"/>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95000"/>
                    <a:lumOff val="5000"/>
                  </a:schemeClr>
                </a:solidFill>
              </a:rPr>
              <a:t>Design</a:t>
            </a:r>
            <a:r>
              <a:rPr lang="vi-VN" dirty="0">
                <a:solidFill>
                  <a:schemeClr val="tx1">
                    <a:lumMod val="95000"/>
                    <a:lumOff val="5000"/>
                  </a:schemeClr>
                </a:solidFill>
              </a:rPr>
              <a:t>: Trung Nguyên</a:t>
            </a:r>
            <a:endParaRPr lang="en-US" dirty="0">
              <a:solidFill>
                <a:schemeClr val="tx1">
                  <a:lumMod val="95000"/>
                  <a:lumOff val="5000"/>
                </a:schemeClr>
              </a:solidFill>
            </a:endParaRPr>
          </a:p>
        </p:txBody>
      </p:sp>
    </p:spTree>
    <p:extLst>
      <p:ext uri="{BB962C8B-B14F-4D97-AF65-F5344CB8AC3E}">
        <p14:creationId xmlns:p14="http://schemas.microsoft.com/office/powerpoint/2010/main" val="244739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270206" y="68907"/>
            <a:ext cx="7310520" cy="556434"/>
          </a:xfrm>
          <a:prstGeom prst="rect">
            <a:avLst/>
          </a:prstGeom>
          <a:noFill/>
        </p:spPr>
        <p:txBody>
          <a:bodyPr wrap="square">
            <a:spAutoFit/>
          </a:bodyPr>
          <a:lstStyle/>
          <a:p>
            <a:pPr algn="ctr">
              <a:lnSpc>
                <a:spcPct val="115000"/>
              </a:lnSpc>
              <a:spcBef>
                <a:spcPts val="400"/>
              </a:spcBef>
              <a:spcAft>
                <a:spcPts val="400"/>
              </a:spcAft>
            </a:pPr>
            <a:r>
              <a:rPr lang="en-US" sz="2800" b="1" dirty="0">
                <a:solidFill>
                  <a:schemeClr val="accent6"/>
                </a:solidFill>
                <a:effectLst/>
                <a:latin typeface="Times New Roman" panose="02020603050405020304" pitchFamily="18" charset="0"/>
                <a:ea typeface="Calibri" panose="020F0502020204030204" pitchFamily="34" charset="0"/>
              </a:rPr>
              <a:t>a. </a:t>
            </a:r>
            <a:r>
              <a:rPr lang="vi-VN" sz="2800" b="1" dirty="0">
                <a:solidFill>
                  <a:schemeClr val="accent6"/>
                </a:solidFill>
                <a:effectLst/>
                <a:latin typeface="Times New Roman" panose="02020603050405020304" pitchFamily="18" charset="0"/>
                <a:ea typeface="Calibri" panose="020F0502020204030204" pitchFamily="34" charset="0"/>
              </a:rPr>
              <a:t>Hình ảnh bếp lửa và hình bà trong bài thơ</a:t>
            </a:r>
            <a:endParaRPr lang="en-SG" sz="60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39">
            <a:extLst>
              <a:ext uri="{FF2B5EF4-FFF2-40B4-BE49-F238E27FC236}">
                <a16:creationId xmlns:a16="http://schemas.microsoft.com/office/drawing/2014/main" xmlns="" id="{5100B5FA-D5EA-C3B1-C1DC-2DA953AC9B8B}"/>
              </a:ext>
            </a:extLst>
          </p:cNvPr>
          <p:cNvGrpSpPr/>
          <p:nvPr/>
        </p:nvGrpSpPr>
        <p:grpSpPr>
          <a:xfrm>
            <a:off x="5802479" y="1201681"/>
            <a:ext cx="4860723" cy="1051224"/>
            <a:chOff x="440180" y="1500142"/>
            <a:chExt cx="4946168" cy="1553976"/>
          </a:xfrm>
          <a:solidFill>
            <a:srgbClr val="FFC000">
              <a:lumMod val="40000"/>
              <a:lumOff val="60000"/>
            </a:srgbClr>
          </a:solidFill>
        </p:grpSpPr>
        <p:grpSp>
          <p:nvGrpSpPr>
            <p:cNvPr id="4" name="组合 34">
              <a:extLst>
                <a:ext uri="{FF2B5EF4-FFF2-40B4-BE49-F238E27FC236}">
                  <a16:creationId xmlns:a16="http://schemas.microsoft.com/office/drawing/2014/main" xmlns="" id="{750DF858-8927-8195-0537-1741979DDDE0}"/>
                </a:ext>
              </a:extLst>
            </p:cNvPr>
            <p:cNvGrpSpPr/>
            <p:nvPr/>
          </p:nvGrpSpPr>
          <p:grpSpPr>
            <a:xfrm>
              <a:off x="440180" y="1500142"/>
              <a:ext cx="4946168" cy="1553976"/>
              <a:chOff x="871714" y="1500142"/>
              <a:chExt cx="4071222" cy="1553976"/>
            </a:xfrm>
            <a:grpFill/>
          </p:grpSpPr>
          <p:sp>
            <p:nvSpPr>
              <p:cNvPr id="6" name="圆角矩形 30">
                <a:extLst>
                  <a:ext uri="{FF2B5EF4-FFF2-40B4-BE49-F238E27FC236}">
                    <a16:creationId xmlns:a16="http://schemas.microsoft.com/office/drawing/2014/main" xmlns="" id="{812D3A20-EFFD-C0C7-404B-E6F4331F7914}"/>
                  </a:ext>
                </a:extLst>
              </p:cNvPr>
              <p:cNvSpPr/>
              <p:nvPr/>
            </p:nvSpPr>
            <p:spPr>
              <a:xfrm>
                <a:off x="871714" y="1500142"/>
                <a:ext cx="4071222" cy="1553976"/>
              </a:xfrm>
              <a:prstGeom prst="roundRect">
                <a:avLst>
                  <a:gd name="adj" fmla="val 10006"/>
                </a:avLst>
              </a:prstGeom>
              <a:grpFill/>
              <a:ln w="25400" cap="rnd" cmpd="sng" algn="ctr">
                <a:solidFill>
                  <a:srgbClr val="0A86DC"/>
                </a:solidFill>
                <a:prstDash val="lgDash"/>
                <a:round/>
              </a:ln>
              <a:effectLst/>
            </p:spPr>
            <p:txBody>
              <a:bodyPr rtlCol="0" anchor="ctr"/>
              <a:lstStyle/>
              <a:p>
                <a:pPr marL="0" marR="0" lvl="0" indent="0" algn="just" defTabSz="914377" eaLnBrk="1" fontAlgn="auto" latinLnBrk="0" hangingPunct="1">
                  <a:spcBef>
                    <a:spcPts val="0"/>
                  </a:spcBef>
                  <a:spcAft>
                    <a:spcPts val="0"/>
                  </a:spcAft>
                  <a:buClrTx/>
                  <a:buSzTx/>
                  <a:buFontTx/>
                  <a:buNone/>
                  <a:tabLst/>
                  <a:defRPr/>
                </a:pPr>
                <a:endParaRPr kumimoji="0" lang="zh-CN" altLang="en-US" sz="4400" b="1" i="0" u="none" strike="noStrike" kern="0" cap="none" spc="0" normalizeH="0" baseline="0" noProof="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7" name="圆角矩形 31">
                <a:extLst>
                  <a:ext uri="{FF2B5EF4-FFF2-40B4-BE49-F238E27FC236}">
                    <a16:creationId xmlns:a16="http://schemas.microsoft.com/office/drawing/2014/main" xmlns="" id="{39F3DFD7-18E3-9B84-F304-407D01EDD4B0}"/>
                  </a:ext>
                </a:extLst>
              </p:cNvPr>
              <p:cNvSpPr/>
              <p:nvPr/>
            </p:nvSpPr>
            <p:spPr>
              <a:xfrm>
                <a:off x="988735" y="1573389"/>
                <a:ext cx="3837179" cy="1317999"/>
              </a:xfrm>
              <a:prstGeom prst="roundRect">
                <a:avLst>
                  <a:gd name="adj" fmla="val 10006"/>
                </a:avLst>
              </a:prstGeom>
              <a:noFill/>
              <a:ln w="25400" cap="rnd" cmpd="sng" algn="ctr">
                <a:noFill/>
                <a:prstDash val="lgDash"/>
                <a:round/>
              </a:ln>
              <a:effectLst/>
            </p:spPr>
            <p:txBody>
              <a:bodyPr rtlCol="0" anchor="ctr"/>
              <a:lstStyle/>
              <a:p>
                <a:pPr marL="0" marR="0" lvl="0" indent="0" algn="ctr" defTabSz="914377" eaLnBrk="1" fontAlgn="auto" latinLnBrk="0" hangingPunct="1">
                  <a:spcBef>
                    <a:spcPts val="0"/>
                  </a:spcBef>
                  <a:spcAft>
                    <a:spcPts val="0"/>
                  </a:spcAft>
                  <a:buClrTx/>
                  <a:buSzTx/>
                  <a:buFontTx/>
                  <a:buNone/>
                  <a:tabLst/>
                  <a:defRPr/>
                </a:pPr>
                <a:r>
                  <a:rPr lang="en-GB" sz="3200" b="1" dirty="0" err="1">
                    <a:effectLst/>
                    <a:latin typeface="Times New Roman" panose="02020603050405020304" pitchFamily="18" charset="0"/>
                    <a:ea typeface="TimesNewRomanPSMT"/>
                    <a:cs typeface="Times New Roman" panose="02020603050405020304" pitchFamily="18" charset="0"/>
                  </a:rPr>
                  <a:t>Sự</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thay</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đổi</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của</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hình</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ảnh</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bếp</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lửa</a:t>
                </a:r>
                <a:r>
                  <a:rPr lang="en-GB" sz="3200" b="1" dirty="0">
                    <a:effectLst/>
                    <a:latin typeface="Times New Roman" panose="02020603050405020304" pitchFamily="18" charset="0"/>
                    <a:ea typeface="TimesNewRomanPSMT"/>
                    <a:cs typeface="Times New Roman" panose="02020603050405020304" pitchFamily="18" charset="0"/>
                  </a:rPr>
                  <a:t> qua </a:t>
                </a:r>
                <a:r>
                  <a:rPr lang="en-GB" sz="3200" b="1" dirty="0" err="1">
                    <a:effectLst/>
                    <a:latin typeface="Times New Roman" panose="02020603050405020304" pitchFamily="18" charset="0"/>
                    <a:ea typeface="TimesNewRomanPSMT"/>
                    <a:cs typeface="Times New Roman" panose="02020603050405020304" pitchFamily="18" charset="0"/>
                  </a:rPr>
                  <a:t>các</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khổ</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thơ</a:t>
                </a:r>
                <a:endParaRPr kumimoji="0" lang="zh-CN" altLang="en-US" sz="7200" b="1" i="0" u="none" strike="noStrike" kern="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grpSp>
        <p:sp>
          <p:nvSpPr>
            <p:cNvPr id="5" name="矩形 33">
              <a:extLst>
                <a:ext uri="{FF2B5EF4-FFF2-40B4-BE49-F238E27FC236}">
                  <a16:creationId xmlns:a16="http://schemas.microsoft.com/office/drawing/2014/main" xmlns="" id="{27A52C3F-9B8D-AB47-FB78-10DC548CC517}"/>
                </a:ext>
              </a:extLst>
            </p:cNvPr>
            <p:cNvSpPr/>
            <p:nvPr/>
          </p:nvSpPr>
          <p:spPr>
            <a:xfrm>
              <a:off x="627264" y="1614465"/>
              <a:ext cx="4572000" cy="970498"/>
            </a:xfrm>
            <a:prstGeom prst="rect">
              <a:avLst/>
            </a:prstGeom>
            <a:noFill/>
          </p:spPr>
          <p:txBody>
            <a:bodyPr anchor="ctr">
              <a:spAutoFit/>
            </a:bodyPr>
            <a:lstStyle/>
            <a:p>
              <a:pPr marL="0" marR="0" lvl="0" indent="0" algn="ctr" defTabSz="914377" eaLnBrk="1" fontAlgn="auto" latinLnBrk="0" hangingPunct="1">
                <a:spcBef>
                  <a:spcPts val="0"/>
                </a:spcBef>
                <a:spcAft>
                  <a:spcPts val="0"/>
                </a:spcAft>
                <a:buClrTx/>
                <a:buSzTx/>
                <a:buFontTx/>
                <a:buNone/>
                <a:tabLst/>
                <a:defRPr/>
              </a:pPr>
              <a:endParaRPr kumimoji="0" sz="4400" b="1" i="0" u="none" strike="noStrike" kern="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sym typeface="Arial"/>
              </a:endParaRPr>
            </a:p>
          </p:txBody>
        </p:sp>
      </p:grpSp>
      <p:grpSp>
        <p:nvGrpSpPr>
          <p:cNvPr id="8" name="组合 38">
            <a:extLst>
              <a:ext uri="{FF2B5EF4-FFF2-40B4-BE49-F238E27FC236}">
                <a16:creationId xmlns:a16="http://schemas.microsoft.com/office/drawing/2014/main" xmlns="" id="{1E42D698-9640-B348-6276-A7CB1B2E6FEE}"/>
              </a:ext>
            </a:extLst>
          </p:cNvPr>
          <p:cNvGrpSpPr/>
          <p:nvPr/>
        </p:nvGrpSpPr>
        <p:grpSpPr>
          <a:xfrm>
            <a:off x="5152927" y="2924332"/>
            <a:ext cx="6159828" cy="3071040"/>
            <a:chOff x="440180" y="3419486"/>
            <a:chExt cx="4946168" cy="2127299"/>
          </a:xfrm>
        </p:grpSpPr>
        <p:grpSp>
          <p:nvGrpSpPr>
            <p:cNvPr id="9" name="组合 35">
              <a:extLst>
                <a:ext uri="{FF2B5EF4-FFF2-40B4-BE49-F238E27FC236}">
                  <a16:creationId xmlns:a16="http://schemas.microsoft.com/office/drawing/2014/main" xmlns="" id="{69794F5D-75A8-D2E2-3BD4-EDE32BE391FD}"/>
                </a:ext>
              </a:extLst>
            </p:cNvPr>
            <p:cNvGrpSpPr/>
            <p:nvPr/>
          </p:nvGrpSpPr>
          <p:grpSpPr>
            <a:xfrm>
              <a:off x="440180" y="3419486"/>
              <a:ext cx="4946168" cy="2127299"/>
              <a:chOff x="871714" y="1500142"/>
              <a:chExt cx="4071222" cy="1553976"/>
            </a:xfrm>
          </p:grpSpPr>
          <p:sp>
            <p:nvSpPr>
              <p:cNvPr id="11" name="圆角矩形 36">
                <a:extLst>
                  <a:ext uri="{FF2B5EF4-FFF2-40B4-BE49-F238E27FC236}">
                    <a16:creationId xmlns:a16="http://schemas.microsoft.com/office/drawing/2014/main" xmlns="" id="{F6AD3CE7-9510-DD1D-3DB7-7BBA765F145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2" name="圆角矩形 37">
                <a:extLst>
                  <a:ext uri="{FF2B5EF4-FFF2-40B4-BE49-F238E27FC236}">
                    <a16:creationId xmlns:a16="http://schemas.microsoft.com/office/drawing/2014/main" xmlns="" id="{42A95B4E-9D23-38FB-5904-3C61E7674B52}"/>
                  </a:ext>
                </a:extLst>
              </p:cNvPr>
              <p:cNvSpPr/>
              <p:nvPr/>
            </p:nvSpPr>
            <p:spPr>
              <a:xfrm>
                <a:off x="988736" y="1618130"/>
                <a:ext cx="3837179" cy="1318001"/>
              </a:xfrm>
              <a:prstGeom prst="roundRect">
                <a:avLst>
                  <a:gd name="adj" fmla="val 10006"/>
                </a:avLst>
              </a:prstGeom>
              <a:solidFill>
                <a:srgbClr val="FFC000">
                  <a:lumMod val="20000"/>
                  <a:lumOff val="80000"/>
                </a:srgbClr>
              </a:solidFill>
              <a:ln w="25400" cap="rnd" cmpd="sng" algn="ctr">
                <a:noFill/>
                <a:prstDash val="lgDash"/>
                <a:round/>
              </a:ln>
              <a:effectLst/>
            </p:spPr>
            <p:txBody>
              <a:bodyPr rtlCol="0" anchor="ct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0" name="矩形 1">
              <a:extLst>
                <a:ext uri="{FF2B5EF4-FFF2-40B4-BE49-F238E27FC236}">
                  <a16:creationId xmlns:a16="http://schemas.microsoft.com/office/drawing/2014/main" xmlns="" id="{A626F217-464A-1EE1-122C-64913C1049AB}"/>
                </a:ext>
              </a:extLst>
            </p:cNvPr>
            <p:cNvSpPr/>
            <p:nvPr/>
          </p:nvSpPr>
          <p:spPr>
            <a:xfrm>
              <a:off x="627264" y="3712591"/>
              <a:ext cx="4463927" cy="317884"/>
            </a:xfrm>
            <a:prstGeom prst="rect">
              <a:avLst/>
            </a:prstGeom>
          </p:spPr>
          <p:txBody>
            <a:bodyPr wrap="square">
              <a:spAutoFit/>
            </a:bodyP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3" name="组合 11">
            <a:extLst>
              <a:ext uri="{FF2B5EF4-FFF2-40B4-BE49-F238E27FC236}">
                <a16:creationId xmlns:a16="http://schemas.microsoft.com/office/drawing/2014/main" xmlns="" id="{7CE13C14-5456-9209-D421-67262ABACE7C}"/>
              </a:ext>
            </a:extLst>
          </p:cNvPr>
          <p:cNvGrpSpPr/>
          <p:nvPr/>
        </p:nvGrpSpPr>
        <p:grpSpPr>
          <a:xfrm>
            <a:off x="7114423" y="2451539"/>
            <a:ext cx="2697447" cy="362311"/>
            <a:chOff x="1500706" y="3155738"/>
            <a:chExt cx="2697446" cy="362310"/>
          </a:xfrm>
        </p:grpSpPr>
        <p:sp>
          <p:nvSpPr>
            <p:cNvPr id="14" name="燕尾形 40">
              <a:extLst>
                <a:ext uri="{FF2B5EF4-FFF2-40B4-BE49-F238E27FC236}">
                  <a16:creationId xmlns:a16="http://schemas.microsoft.com/office/drawing/2014/main" xmlns="" id="{DDF8FA83-08B9-D995-ABE4-D4302DD0144D}"/>
                </a:ext>
              </a:extLst>
            </p:cNvPr>
            <p:cNvSpPr/>
            <p:nvPr/>
          </p:nvSpPr>
          <p:spPr>
            <a:xfrm rot="5400000">
              <a:off x="1500706"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5" name="燕尾形 41">
              <a:extLst>
                <a:ext uri="{FF2B5EF4-FFF2-40B4-BE49-F238E27FC236}">
                  <a16:creationId xmlns:a16="http://schemas.microsoft.com/office/drawing/2014/main" xmlns="" id="{50F9DD80-CAC0-F3AD-87F8-075052559EDE}"/>
                </a:ext>
              </a:extLst>
            </p:cNvPr>
            <p:cNvSpPr/>
            <p:nvPr/>
          </p:nvSpPr>
          <p:spPr>
            <a:xfrm rot="5400000">
              <a:off x="2668274"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6" name="燕尾形 42">
              <a:extLst>
                <a:ext uri="{FF2B5EF4-FFF2-40B4-BE49-F238E27FC236}">
                  <a16:creationId xmlns:a16="http://schemas.microsoft.com/office/drawing/2014/main" xmlns="" id="{B516AE3C-EB06-9A73-CFF2-48310B3E3A80}"/>
                </a:ext>
              </a:extLst>
            </p:cNvPr>
            <p:cNvSpPr/>
            <p:nvPr/>
          </p:nvSpPr>
          <p:spPr>
            <a:xfrm rot="5400000">
              <a:off x="3835842"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7" name="TextBox 16">
            <a:extLst>
              <a:ext uri="{FF2B5EF4-FFF2-40B4-BE49-F238E27FC236}">
                <a16:creationId xmlns:a16="http://schemas.microsoft.com/office/drawing/2014/main" xmlns="" id="{61A7075D-508C-023E-ACC2-CA92052824A1}"/>
              </a:ext>
            </a:extLst>
          </p:cNvPr>
          <p:cNvSpPr txBox="1"/>
          <p:nvPr/>
        </p:nvSpPr>
        <p:spPr>
          <a:xfrm>
            <a:off x="5290604" y="3207655"/>
            <a:ext cx="5982773" cy="2554545"/>
          </a:xfrm>
          <a:prstGeom prst="rect">
            <a:avLst/>
          </a:prstGeom>
          <a:noFill/>
        </p:spPr>
        <p:txBody>
          <a:bodyPr wrap="square">
            <a:spAutoFit/>
          </a:bodyPr>
          <a:lstStyle/>
          <a:p>
            <a:pPr algn="just"/>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thực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chuyển</a:t>
            </a:r>
            <a:r>
              <a:rPr lang="en-GB" sz="3200" dirty="0">
                <a:latin typeface="Times New Roman" panose="02020603050405020304" pitchFamily="18" charset="0"/>
                <a:cs typeface="Times New Roman" panose="02020603050405020304" pitchFamily="18" charset="0"/>
              </a:rPr>
              <a:t> qua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ẩn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dụ</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tượng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trưng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ngọn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yêu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niềm</a:t>
            </a:r>
            <a:r>
              <a:rPr lang="en-GB" sz="3200" dirty="0">
                <a:latin typeface="Times New Roman" panose="02020603050405020304" pitchFamily="18" charset="0"/>
                <a:cs typeface="Times New Roman" panose="02020603050405020304" pitchFamily="18" charset="0"/>
              </a:rPr>
              <a:t> tin </a:t>
            </a:r>
            <a:r>
              <a:rPr lang="en-GB" sz="3200" dirty="0" err="1">
                <a:latin typeface="Times New Roman" panose="02020603050405020304" pitchFamily="18" charset="0"/>
                <a:cs typeface="Times New Roman" panose="02020603050405020304" pitchFamily="18" charset="0"/>
              </a:rPr>
              <a:t>về</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những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điều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đẹp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truyền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dạy</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thế</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hệ</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sau</a:t>
            </a:r>
            <a:r>
              <a:rPr lang="en-GB" sz="3200" dirty="0">
                <a:latin typeface="Times New Roman" panose="02020603050405020304" pitchFamily="18" charset="0"/>
                <a:cs typeface="Times New Roman" panose="02020603050405020304" pitchFamily="18" charset="0"/>
              </a:rPr>
              <a:t>.</a:t>
            </a:r>
            <a:endParaRPr lang="en-SG" sz="4400" dirty="0">
              <a:solidFill>
                <a:prstClr val="black"/>
              </a:solidFill>
              <a:latin typeface="Times New Roman" panose="02020603050405020304" pitchFamily="18" charset="0"/>
              <a:ea typeface="等线" panose="020F0502020204030204"/>
              <a:cs typeface="Times New Roman" panose="02020603050405020304" pitchFamily="18" charset="0"/>
            </a:endParaRPr>
          </a:p>
        </p:txBody>
      </p:sp>
      <p:grpSp>
        <p:nvGrpSpPr>
          <p:cNvPr id="18" name="Group 17">
            <a:extLst>
              <a:ext uri="{FF2B5EF4-FFF2-40B4-BE49-F238E27FC236}">
                <a16:creationId xmlns:a16="http://schemas.microsoft.com/office/drawing/2014/main" xmlns="" id="{B5288505-DF36-BE2C-72D6-AE1F55D3A2E0}"/>
              </a:ext>
            </a:extLst>
          </p:cNvPr>
          <p:cNvGrpSpPr/>
          <p:nvPr/>
        </p:nvGrpSpPr>
        <p:grpSpPr>
          <a:xfrm rot="21271817" flipH="1">
            <a:off x="-38557" y="3073522"/>
            <a:ext cx="5651402" cy="4248845"/>
            <a:chOff x="5351932" y="1842888"/>
            <a:chExt cx="7324988" cy="5506458"/>
          </a:xfrm>
        </p:grpSpPr>
        <p:pic>
          <p:nvPicPr>
            <p:cNvPr id="19" name="Picture 18" descr="A cartoon of a campfire&#10;&#10;Description automatically generated">
              <a:extLst>
                <a:ext uri="{FF2B5EF4-FFF2-40B4-BE49-F238E27FC236}">
                  <a16:creationId xmlns:a16="http://schemas.microsoft.com/office/drawing/2014/main" xmlns="" id="{B4D3AB51-3C27-6E78-F41A-6333C5CBD4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20" name="Picture 19" descr="A cartoon of a campfire&#10;&#10;Description automatically generated">
              <a:extLst>
                <a:ext uri="{FF2B5EF4-FFF2-40B4-BE49-F238E27FC236}">
                  <a16:creationId xmlns:a16="http://schemas.microsoft.com/office/drawing/2014/main" xmlns="" id="{4754B4D8-891A-7826-3089-589613A3ED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21" name="Picture 20" descr="A person and a child sitting around a campfire&#10;&#10;Description automatically generated">
              <a:extLst>
                <a:ext uri="{FF2B5EF4-FFF2-40B4-BE49-F238E27FC236}">
                  <a16:creationId xmlns:a16="http://schemas.microsoft.com/office/drawing/2014/main" xmlns="" id="{C96868AE-A2B3-16EB-26E0-E0574B450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22" name="Google Shape;1798;p43">
              <a:extLst>
                <a:ext uri="{FF2B5EF4-FFF2-40B4-BE49-F238E27FC236}">
                  <a16:creationId xmlns:a16="http://schemas.microsoft.com/office/drawing/2014/main" xmlns="" id="{55E7B425-D38B-67E6-BA1B-1661F08C3963}"/>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 name="Google Shape;1799;p43">
              <a:extLst>
                <a:ext uri="{FF2B5EF4-FFF2-40B4-BE49-F238E27FC236}">
                  <a16:creationId xmlns:a16="http://schemas.microsoft.com/office/drawing/2014/main" xmlns="" id="{0EB54D4A-593C-0851-6AAF-0451A4BFD7A8}"/>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1800;p43">
              <a:extLst>
                <a:ext uri="{FF2B5EF4-FFF2-40B4-BE49-F238E27FC236}">
                  <a16:creationId xmlns:a16="http://schemas.microsoft.com/office/drawing/2014/main" xmlns="" id="{535C4162-F5C9-A907-4FFA-992633D4B82F}"/>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1801;p43">
              <a:extLst>
                <a:ext uri="{FF2B5EF4-FFF2-40B4-BE49-F238E27FC236}">
                  <a16:creationId xmlns:a16="http://schemas.microsoft.com/office/drawing/2014/main" xmlns="" id="{CFF3D0E5-597A-37DF-DF82-E64BE4D72F4C}"/>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2557929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270206" y="14315"/>
            <a:ext cx="7310520" cy="646331"/>
          </a:xfrm>
          <a:prstGeom prst="rect">
            <a:avLst/>
          </a:prstGeom>
          <a:noFill/>
        </p:spPr>
        <p:txBody>
          <a:bodyPr wrap="square">
            <a:spAutoFit/>
          </a:bodyPr>
          <a:lstStyle/>
          <a:p>
            <a:pPr algn="ctr"/>
            <a:r>
              <a:rPr lang="en-US" sz="3600" b="1" dirty="0">
                <a:solidFill>
                  <a:schemeClr val="accent6"/>
                </a:solidFill>
                <a:latin typeface="Times New Roman" panose="02020603050405020304" pitchFamily="18" charset="0"/>
                <a:cs typeface="Times New Roman" panose="02020603050405020304" pitchFamily="18" charset="0"/>
              </a:rPr>
              <a:t>b. </a:t>
            </a:r>
            <a:r>
              <a:rPr lang="vi-VN" sz="3600" b="1" dirty="0">
                <a:solidFill>
                  <a:schemeClr val="accent6"/>
                </a:solidFill>
                <a:latin typeface="Times New Roman" panose="02020603050405020304" pitchFamily="18" charset="0"/>
                <a:cs typeface="Times New Roman" panose="02020603050405020304" pitchFamily="18" charset="0"/>
              </a:rPr>
              <a:t>Biện pháp tu từ</a:t>
            </a:r>
            <a:endParaRPr lang="en-SG" sz="3600" dirty="0">
              <a:solidFill>
                <a:schemeClr val="accent6"/>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xmlns="" id="{A538FA3D-46D1-A9D0-82A6-EE63C6916D8D}"/>
              </a:ext>
            </a:extLst>
          </p:cNvPr>
          <p:cNvGrpSpPr/>
          <p:nvPr/>
        </p:nvGrpSpPr>
        <p:grpSpPr>
          <a:xfrm>
            <a:off x="4301501" y="0"/>
            <a:ext cx="8048147" cy="7887638"/>
            <a:chOff x="4301501" y="0"/>
            <a:chExt cx="8048147" cy="7887638"/>
          </a:xfrm>
        </p:grpSpPr>
        <p:pic>
          <p:nvPicPr>
            <p:cNvPr id="2" name="图片 4" descr="2">
              <a:extLst>
                <a:ext uri="{FF2B5EF4-FFF2-40B4-BE49-F238E27FC236}">
                  <a16:creationId xmlns:a16="http://schemas.microsoft.com/office/drawing/2014/main" xmlns="" id="{FEFAF224-D481-6EEE-15E3-ADB81AE177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1501" y="0"/>
              <a:ext cx="8048147" cy="78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内容占位符 2">
              <a:extLst>
                <a:ext uri="{FF2B5EF4-FFF2-40B4-BE49-F238E27FC236}">
                  <a16:creationId xmlns:a16="http://schemas.microsoft.com/office/drawing/2014/main" xmlns="" id="{EF68B0F1-390A-D563-CDB6-643D3AA02BF7}"/>
                </a:ext>
              </a:extLst>
            </p:cNvPr>
            <p:cNvSpPr txBox="1">
              <a:spLocks noChangeArrowheads="1"/>
            </p:cNvSpPr>
            <p:nvPr/>
          </p:nvSpPr>
          <p:spPr bwMode="auto">
            <a:xfrm>
              <a:off x="5967647" y="2259832"/>
              <a:ext cx="4740322" cy="13428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GB" sz="4400" dirty="0" err="1">
                  <a:latin typeface="Times New Roman" panose="02020603050405020304" pitchFamily="18" charset="0"/>
                  <a:cs typeface="Times New Roman" panose="02020603050405020304" pitchFamily="18" charset="0"/>
                </a:rPr>
                <a:t>Xác</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định</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một</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số</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biện</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pháp</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tu</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từ</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và</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làm</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rõ</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tác</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dụng</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của</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chúng</a:t>
              </a:r>
              <a:r>
                <a:rPr lang="en-GB"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SGK)</a:t>
              </a:r>
              <a:endParaRPr lang="en-SG" sz="4400" dirty="0">
                <a:latin typeface="Times New Roman" panose="02020603050405020304" pitchFamily="18" charset="0"/>
                <a:cs typeface="Times New Roman" panose="02020603050405020304" pitchFamily="18" charset="0"/>
              </a:endParaRPr>
            </a:p>
            <a:p>
              <a:pPr algn="just"/>
              <a:r>
                <a:rPr lang="en-GB" sz="13800" dirty="0">
                  <a:latin typeface="Times New Roman" panose="02020603050405020304" pitchFamily="18" charset="0"/>
                  <a:cs typeface="Times New Roman" panose="02020603050405020304" pitchFamily="18" charset="0"/>
                </a:rPr>
                <a:t> </a:t>
              </a:r>
              <a:endParaRPr lang="en-SG" sz="13800" dirty="0">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xmlns="" id="{A36D6696-886A-62D1-DF3C-269E3CC33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349" y="1119656"/>
            <a:ext cx="4010025" cy="5648325"/>
          </a:xfrm>
          <a:prstGeom prst="rect">
            <a:avLst/>
          </a:prstGeom>
        </p:spPr>
      </p:pic>
      <p:sp>
        <p:nvSpPr>
          <p:cNvPr id="7" name="TextBox 6">
            <a:extLst>
              <a:ext uri="{FF2B5EF4-FFF2-40B4-BE49-F238E27FC236}">
                <a16:creationId xmlns:a16="http://schemas.microsoft.com/office/drawing/2014/main" xmlns="" id="{29D6C322-7107-65F4-0929-DFEFB95B6F05}"/>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728922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err="1">
                <a:solidFill>
                  <a:schemeClr val="accent6"/>
                </a:solidFill>
                <a:effectLst/>
                <a:latin typeface="Times New Roman" panose="02020603050405020304" pitchFamily="18" charset="0"/>
                <a:ea typeface="Calibri" panose="020F0502020204030204" pitchFamily="34" charset="0"/>
              </a:rPr>
              <a:t>Hoạt</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động</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mở</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đầu</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250F29AD-4EC3-C0CA-ABED-75961BB0E0C1}"/>
              </a:ext>
            </a:extLst>
          </p:cNvPr>
          <p:cNvGrpSpPr/>
          <p:nvPr/>
        </p:nvGrpSpPr>
        <p:grpSpPr>
          <a:xfrm>
            <a:off x="2281117" y="584397"/>
            <a:ext cx="7461828" cy="5462317"/>
            <a:chOff x="1762760" y="-20320"/>
            <a:chExt cx="8666480" cy="4883150"/>
          </a:xfrm>
        </p:grpSpPr>
        <p:grpSp>
          <p:nvGrpSpPr>
            <p:cNvPr id="18" name="组合 7">
              <a:extLst>
                <a:ext uri="{FF2B5EF4-FFF2-40B4-BE49-F238E27FC236}">
                  <a16:creationId xmlns:a16="http://schemas.microsoft.com/office/drawing/2014/main" xmlns="" id="{1826F2D2-C661-EFAC-561A-4CDE6465494D}"/>
                </a:ext>
              </a:extLst>
            </p:cNvPr>
            <p:cNvGrpSpPr/>
            <p:nvPr>
              <p:custDataLst>
                <p:tags r:id="rId3"/>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21" name="组合 8">
                <a:extLst>
                  <a:ext uri="{FF2B5EF4-FFF2-40B4-BE49-F238E27FC236}">
                    <a16:creationId xmlns:a16="http://schemas.microsoft.com/office/drawing/2014/main" xmlns="" id="{362DEE41-A6C2-2B79-B6FA-9E90A1BAB0FD}"/>
                  </a:ext>
                </a:extLst>
              </p:cNvPr>
              <p:cNvGrpSpPr/>
              <p:nvPr>
                <p:custDataLst>
                  <p:tags r:id="rId4"/>
                </p:custDataLst>
              </p:nvPr>
            </p:nvGrpSpPr>
            <p:grpSpPr>
              <a:xfrm>
                <a:off x="2776" y="-32"/>
                <a:ext cx="13649" cy="7691"/>
                <a:chOff x="1762543" y="-20073"/>
                <a:chExt cx="8666914" cy="4883621"/>
              </a:xfrm>
            </p:grpSpPr>
            <p:cxnSp>
              <p:nvCxnSpPr>
                <p:cNvPr id="23" name="直接连接符 6">
                  <a:extLst>
                    <a:ext uri="{FF2B5EF4-FFF2-40B4-BE49-F238E27FC236}">
                      <a16:creationId xmlns:a16="http://schemas.microsoft.com/office/drawing/2014/main" xmlns="" id="{E97FAB01-8550-3748-70C8-6A74FDFD40D5}"/>
                    </a:ext>
                  </a:extLst>
                </p:cNvPr>
                <p:cNvCxnSpPr/>
                <p:nvPr>
                  <p:custDataLst>
                    <p:tags r:id="rId6"/>
                  </p:custDataLst>
                </p:nvPr>
              </p:nvCxnSpPr>
              <p:spPr>
                <a:xfrm flipH="1">
                  <a:off x="4015408" y="0"/>
                  <a:ext cx="0" cy="1762539"/>
                </a:xfrm>
                <a:prstGeom prst="line">
                  <a:avLst/>
                </a:prstGeom>
                <a:noFill/>
                <a:ln w="25400" cap="flat" cmpd="sng" algn="ctr">
                  <a:solidFill>
                    <a:sysClr val="window" lastClr="FFFFFF"/>
                  </a:solidFill>
                  <a:prstDash val="solid"/>
                  <a:miter lim="800000"/>
                </a:ln>
                <a:effectLst/>
              </p:spPr>
            </p:cxnSp>
            <p:cxnSp>
              <p:nvCxnSpPr>
                <p:cNvPr id="24" name="直接连接符 15">
                  <a:extLst>
                    <a:ext uri="{FF2B5EF4-FFF2-40B4-BE49-F238E27FC236}">
                      <a16:creationId xmlns:a16="http://schemas.microsoft.com/office/drawing/2014/main" xmlns="" id="{9B1D6087-661B-C9C8-67E2-441EF3D3BA4A}"/>
                    </a:ext>
                  </a:extLst>
                </p:cNvPr>
                <p:cNvCxnSpPr/>
                <p:nvPr>
                  <p:custDataLst>
                    <p:tags r:id="rId7"/>
                  </p:custDataLst>
                </p:nvPr>
              </p:nvCxnSpPr>
              <p:spPr>
                <a:xfrm flipH="1">
                  <a:off x="8408503" y="-20073"/>
                  <a:ext cx="0" cy="1762539"/>
                </a:xfrm>
                <a:prstGeom prst="line">
                  <a:avLst/>
                </a:prstGeom>
                <a:noFill/>
                <a:ln w="25400" cap="flat" cmpd="sng" algn="ctr">
                  <a:solidFill>
                    <a:sysClr val="window" lastClr="FFFFFF"/>
                  </a:solidFill>
                  <a:prstDash val="solid"/>
                  <a:miter lim="800000"/>
                </a:ln>
                <a:effectLst/>
              </p:spPr>
            </p:cxnSp>
            <p:sp>
              <p:nvSpPr>
                <p:cNvPr id="25" name="云形 14">
                  <a:extLst>
                    <a:ext uri="{FF2B5EF4-FFF2-40B4-BE49-F238E27FC236}">
                      <a16:creationId xmlns:a16="http://schemas.microsoft.com/office/drawing/2014/main" xmlns="" id="{D94D8E3B-D056-B2AC-53EB-8C13ED1DA3A5}"/>
                    </a:ext>
                  </a:extLst>
                </p:cNvPr>
                <p:cNvSpPr/>
                <p:nvPr>
                  <p:custDataLst>
                    <p:tags r:id="rId8"/>
                  </p:custDataLst>
                </p:nvPr>
              </p:nvSpPr>
              <p:spPr>
                <a:xfrm>
                  <a:off x="1762543" y="1285461"/>
                  <a:ext cx="8666914" cy="3578087"/>
                </a:xfrm>
                <a:prstGeom prst="cloud">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cs typeface="Arial"/>
                  </a:endParaRPr>
                </a:p>
              </p:txBody>
            </p:sp>
          </p:grpSp>
          <p:sp>
            <p:nvSpPr>
              <p:cNvPr id="22" name="云形 21">
                <a:extLst>
                  <a:ext uri="{FF2B5EF4-FFF2-40B4-BE49-F238E27FC236}">
                    <a16:creationId xmlns:a16="http://schemas.microsoft.com/office/drawing/2014/main" xmlns="" id="{6F7B2050-AB46-BDFE-1573-0DBC2C483C4E}"/>
                  </a:ext>
                </a:extLst>
              </p:cNvPr>
              <p:cNvSpPr/>
              <p:nvPr>
                <p:custDataLst>
                  <p:tags r:id="rId5"/>
                </p:custDataLst>
              </p:nvPr>
            </p:nvSpPr>
            <p:spPr>
              <a:xfrm>
                <a:off x="3067" y="2144"/>
                <a:ext cx="13068" cy="5395"/>
              </a:xfrm>
              <a:prstGeom prst="cloud">
                <a:avLst/>
              </a:prstGeom>
              <a:noFill/>
              <a:ln w="12700" cap="flat" cmpd="sng" algn="ctr">
                <a:solidFill>
                  <a:srgbClr val="0087E9"/>
                </a:solidFill>
                <a:prstDash val="dash"/>
                <a:miter lim="800000"/>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cs typeface="Arial"/>
                </a:endParaRPr>
              </a:p>
            </p:txBody>
          </p:sp>
        </p:grpSp>
        <p:pic>
          <p:nvPicPr>
            <p:cNvPr id="19" name="图片 11">
              <a:extLst>
                <a:ext uri="{FF2B5EF4-FFF2-40B4-BE49-F238E27FC236}">
                  <a16:creationId xmlns:a16="http://schemas.microsoft.com/office/drawing/2014/main" xmlns="" id="{0762FB2C-83DE-5BEE-32F8-328CBD9D9F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188855">
              <a:off x="7771378" y="944703"/>
              <a:ext cx="3129914" cy="1937663"/>
            </a:xfrm>
            <a:prstGeom prst="rect">
              <a:avLst/>
            </a:prstGeom>
          </p:spPr>
        </p:pic>
        <p:sp>
          <p:nvSpPr>
            <p:cNvPr id="20" name="TextBox 19">
              <a:extLst>
                <a:ext uri="{FF2B5EF4-FFF2-40B4-BE49-F238E27FC236}">
                  <a16:creationId xmlns:a16="http://schemas.microsoft.com/office/drawing/2014/main" xmlns="" id="{F0337272-C9F2-1DC3-9585-A2041F2D293B}"/>
                </a:ext>
              </a:extLst>
            </p:cNvPr>
            <p:cNvSpPr txBox="1"/>
            <p:nvPr/>
          </p:nvSpPr>
          <p:spPr>
            <a:xfrm>
              <a:off x="2638781" y="1954562"/>
              <a:ext cx="7211803" cy="228368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800"/>
                </a:spcAft>
                <a:buClrTx/>
                <a:buSzTx/>
                <a:buFontTx/>
                <a:buNone/>
                <a:tabLst/>
                <a:defRPr/>
              </a:pPr>
              <a:r>
                <a:rPr lang="vi-VN" sz="4000" dirty="0">
                  <a:solidFill>
                    <a:srgbClr val="000000"/>
                  </a:solidFill>
                  <a:effectLst/>
                  <a:latin typeface="Times New Roman" panose="02020603050405020304" pitchFamily="18" charset="0"/>
                  <a:ea typeface="Times New Roman" panose="02020603050405020304" pitchFamily="18" charset="0"/>
                </a:rPr>
                <a:t>Hs nghe bài hát: </a:t>
              </a:r>
              <a:r>
                <a:rPr lang="vi-VN" sz="4000" i="1" dirty="0">
                  <a:solidFill>
                    <a:srgbClr val="000000"/>
                  </a:solidFill>
                  <a:effectLst/>
                  <a:latin typeface="Times New Roman" panose="02020603050405020304" pitchFamily="18" charset="0"/>
                  <a:ea typeface="Times New Roman" panose="02020603050405020304" pitchFamily="18" charset="0"/>
                </a:rPr>
                <a:t>Bà tôi (Ngọc Khuê và chia sẻ cảm nhận về người bà trong lời bài hát</a:t>
              </a:r>
              <a:r>
                <a:rPr lang="en-US" sz="4000" i="1" dirty="0">
                  <a:solidFill>
                    <a:srgbClr val="000000"/>
                  </a:solidFill>
                  <a:effectLst/>
                  <a:latin typeface="Times New Roman" panose="02020603050405020304" pitchFamily="18" charset="0"/>
                  <a:ea typeface="Times New Roman" panose="02020603050405020304" pitchFamily="18" charset="0"/>
                </a:rPr>
                <a:t>.</a:t>
              </a:r>
              <a:endParaRPr kumimoji="0" lang="en-SG" sz="7200" b="0" i="0" u="none" strike="noStrike" kern="0" cap="none" spc="0" normalizeH="0" baseline="0" noProof="0" dirty="0">
                <a:ln>
                  <a:noFill/>
                </a:ln>
                <a:solidFill>
                  <a:srgbClr val="E7E6E6">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7" name="Bà Tôi - Ngọc Khuê [Official Audio]">
            <a:hlinkClick r:id="" action="ppaction://media"/>
            <a:extLst>
              <a:ext uri="{FF2B5EF4-FFF2-40B4-BE49-F238E27FC236}">
                <a16:creationId xmlns:a16="http://schemas.microsoft.com/office/drawing/2014/main" xmlns="" id="{7ABA3787-01DF-0B01-759D-3E9A6FD6C0D1}"/>
              </a:ext>
            </a:extLst>
          </p:cNvPr>
          <p:cNvPicPr>
            <a:picLocks noChangeAspect="1"/>
          </p:cNvPicPr>
          <p:nvPr>
            <a:audioFile r:link="rId2"/>
            <p:extLst>
              <p:ext uri="{DAA4B4D4-6D71-4841-9C94-3DE7FCFB9230}">
                <p14:media xmlns:p14="http://schemas.microsoft.com/office/powerpoint/2010/main" r:embed="rId1"/>
              </p:ext>
            </p:extLst>
          </p:nvPr>
        </p:nvPicPr>
        <p:blipFill>
          <a:blip r:embed="rId12">
            <a:duotone>
              <a:prstClr val="black"/>
              <a:schemeClr val="accent3">
                <a:tint val="45000"/>
                <a:satMod val="400000"/>
              </a:schemeClr>
            </a:duotone>
          </a:blip>
          <a:stretch>
            <a:fillRect/>
          </a:stretch>
        </p:blipFill>
        <p:spPr>
          <a:xfrm>
            <a:off x="9867518" y="1292717"/>
            <a:ext cx="2006970" cy="2006970"/>
          </a:xfrm>
          <a:prstGeom prst="rect">
            <a:avLst/>
          </a:prstGeom>
        </p:spPr>
      </p:pic>
      <p:grpSp>
        <p:nvGrpSpPr>
          <p:cNvPr id="2" name="Group 1">
            <a:extLst>
              <a:ext uri="{FF2B5EF4-FFF2-40B4-BE49-F238E27FC236}">
                <a16:creationId xmlns:a16="http://schemas.microsoft.com/office/drawing/2014/main" xmlns="" id="{5E1F9B90-FC28-3690-68CE-39E735824C86}"/>
              </a:ext>
            </a:extLst>
          </p:cNvPr>
          <p:cNvGrpSpPr/>
          <p:nvPr/>
        </p:nvGrpSpPr>
        <p:grpSpPr>
          <a:xfrm flipH="1">
            <a:off x="-80188" y="3836318"/>
            <a:ext cx="4301064" cy="3281816"/>
            <a:chOff x="6433423" y="2348356"/>
            <a:chExt cx="5934865" cy="4642850"/>
          </a:xfrm>
        </p:grpSpPr>
        <p:pic>
          <p:nvPicPr>
            <p:cNvPr id="4" name="Picture 3" descr="A cartoon of a campfire&#10;&#10;Description automatically generated">
              <a:extLst>
                <a:ext uri="{FF2B5EF4-FFF2-40B4-BE49-F238E27FC236}">
                  <a16:creationId xmlns:a16="http://schemas.microsoft.com/office/drawing/2014/main" xmlns="" id="{BFAFA338-994E-B854-6E4C-08D26FEE2E0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5" name="Picture 4" descr="A cartoon of a campfire&#10;&#10;Description automatically generated">
              <a:extLst>
                <a:ext uri="{FF2B5EF4-FFF2-40B4-BE49-F238E27FC236}">
                  <a16:creationId xmlns:a16="http://schemas.microsoft.com/office/drawing/2014/main" xmlns="" id="{E696B084-320B-1563-7879-611E3B66D4A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6" name="Picture 5" descr="A person sitting on a platform next to a fire&#10;&#10;Description automatically generated">
              <a:extLst>
                <a:ext uri="{FF2B5EF4-FFF2-40B4-BE49-F238E27FC236}">
                  <a16:creationId xmlns:a16="http://schemas.microsoft.com/office/drawing/2014/main" xmlns="" id="{BA0E0B5F-42E1-75F7-BF19-E363B040C7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Tree>
    <p:extLst>
      <p:ext uri="{BB962C8B-B14F-4D97-AF65-F5344CB8AC3E}">
        <p14:creationId xmlns:p14="http://schemas.microsoft.com/office/powerpoint/2010/main" val="41423197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59235"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270206" y="14315"/>
            <a:ext cx="7310520" cy="646331"/>
          </a:xfrm>
          <a:prstGeom prst="rect">
            <a:avLst/>
          </a:prstGeom>
          <a:noFill/>
        </p:spPr>
        <p:txBody>
          <a:bodyPr wrap="square">
            <a:spAutoFit/>
          </a:bodyPr>
          <a:lstStyle/>
          <a:p>
            <a:pPr algn="ctr"/>
            <a:r>
              <a:rPr lang="en-US" sz="3600" b="1" dirty="0">
                <a:solidFill>
                  <a:schemeClr val="accent6"/>
                </a:solidFill>
                <a:latin typeface="Times New Roman" panose="02020603050405020304" pitchFamily="18" charset="0"/>
                <a:cs typeface="Times New Roman" panose="02020603050405020304" pitchFamily="18" charset="0"/>
              </a:rPr>
              <a:t>b. </a:t>
            </a:r>
            <a:r>
              <a:rPr lang="vi-VN" sz="3600" b="1" dirty="0">
                <a:solidFill>
                  <a:schemeClr val="accent6"/>
                </a:solidFill>
                <a:latin typeface="Times New Roman" panose="02020603050405020304" pitchFamily="18" charset="0"/>
                <a:cs typeface="Times New Roman" panose="02020603050405020304" pitchFamily="18" charset="0"/>
              </a:rPr>
              <a:t>Biện pháp tu từ</a:t>
            </a:r>
            <a:endParaRPr lang="en-SG" sz="3600" dirty="0">
              <a:solidFill>
                <a:schemeClr val="accent6"/>
              </a:solidFill>
              <a:latin typeface="Times New Roman" panose="02020603050405020304" pitchFamily="18" charset="0"/>
              <a:cs typeface="Times New Roman" panose="02020603050405020304" pitchFamily="18" charset="0"/>
            </a:endParaRPr>
          </a:p>
        </p:txBody>
      </p:sp>
      <p:sp>
        <p:nvSpPr>
          <p:cNvPr id="20" name="Freeform 2">
            <a:extLst>
              <a:ext uri="{FF2B5EF4-FFF2-40B4-BE49-F238E27FC236}">
                <a16:creationId xmlns:a16="http://schemas.microsoft.com/office/drawing/2014/main" xmlns="" id="{386530C6-BB4F-D82E-90B9-B4BEA0B6819F}"/>
              </a:ext>
            </a:extLst>
          </p:cNvPr>
          <p:cNvSpPr/>
          <p:nvPr/>
        </p:nvSpPr>
        <p:spPr>
          <a:xfrm>
            <a:off x="7400883" y="892697"/>
            <a:ext cx="4131475" cy="3077766"/>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3"/>
            <a:stretch>
              <a:fillRect l="-16253" r="-30594" b="-9116"/>
            </a:stretch>
          </a:blipFill>
        </p:spPr>
        <p:txBody>
          <a:bodyPr/>
          <a:lstStyle/>
          <a:p>
            <a:pPr defTabSz="609630"/>
            <a:endParaRPr lang="en-SG" sz="1200">
              <a:solidFill>
                <a:prstClr val="black"/>
              </a:solidFill>
              <a:latin typeface="Calibri"/>
              <a:cs typeface="Arial"/>
            </a:endParaRPr>
          </a:p>
        </p:txBody>
      </p:sp>
      <p:sp>
        <p:nvSpPr>
          <p:cNvPr id="21" name="Freeform 3">
            <a:extLst>
              <a:ext uri="{FF2B5EF4-FFF2-40B4-BE49-F238E27FC236}">
                <a16:creationId xmlns:a16="http://schemas.microsoft.com/office/drawing/2014/main" xmlns="" id="{D5EC5649-CD8D-9CE7-8C5E-3EC56576E0A3}"/>
              </a:ext>
            </a:extLst>
          </p:cNvPr>
          <p:cNvSpPr/>
          <p:nvPr/>
        </p:nvSpPr>
        <p:spPr>
          <a:xfrm rot="-5400000">
            <a:off x="5155450" y="-528437"/>
            <a:ext cx="2104237" cy="11540837"/>
          </a:xfrm>
          <a:custGeom>
            <a:avLst/>
            <a:gdLst/>
            <a:ahLst/>
            <a:cxnLst/>
            <a:rect l="l" t="t" r="r" b="b"/>
            <a:pathLst>
              <a:path w="1903572" h="9464699">
                <a:moveTo>
                  <a:pt x="0" y="0"/>
                </a:moveTo>
                <a:lnTo>
                  <a:pt x="1903572" y="0"/>
                </a:lnTo>
                <a:lnTo>
                  <a:pt x="1903572" y="9464699"/>
                </a:lnTo>
                <a:lnTo>
                  <a:pt x="0" y="9464699"/>
                </a:lnTo>
                <a:lnTo>
                  <a:pt x="0" y="0"/>
                </a:lnTo>
                <a:close/>
              </a:path>
            </a:pathLst>
          </a:custGeom>
          <a:blipFill>
            <a:blip r:embed="rId4">
              <a:extLst>
                <a:ext uri="{96DAC541-7B7A-43D3-8B79-37D633B846F1}">
                  <asvg:svgBlip xmlns:asvg="http://schemas.microsoft.com/office/drawing/2016/SVG/main" xmlns="" r:embed="rId5"/>
                </a:ext>
              </a:extLst>
            </a:blip>
            <a:stretch>
              <a:fillRect l="-221544" r="-89894"/>
            </a:stretch>
          </a:blipFill>
        </p:spPr>
        <p:txBody>
          <a:bodyPr/>
          <a:lstStyle/>
          <a:p>
            <a:pPr defTabSz="609630"/>
            <a:endParaRPr lang="en-SG" sz="1200" dirty="0">
              <a:solidFill>
                <a:prstClr val="black"/>
              </a:solidFill>
              <a:latin typeface="Calibri"/>
              <a:cs typeface="Arial"/>
            </a:endParaRPr>
          </a:p>
        </p:txBody>
      </p:sp>
      <p:sp>
        <p:nvSpPr>
          <p:cNvPr id="22" name="Freeform 7">
            <a:extLst>
              <a:ext uri="{FF2B5EF4-FFF2-40B4-BE49-F238E27FC236}">
                <a16:creationId xmlns:a16="http://schemas.microsoft.com/office/drawing/2014/main" xmlns="" id="{F7023182-DDE8-8363-293D-952C1E19451B}"/>
              </a:ext>
            </a:extLst>
          </p:cNvPr>
          <p:cNvSpPr/>
          <p:nvPr/>
        </p:nvSpPr>
        <p:spPr>
          <a:xfrm flipH="1" flipV="1">
            <a:off x="493179" y="1155046"/>
            <a:ext cx="6309799" cy="831549"/>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6"/>
            <a:stretch>
              <a:fillRect l="-15562" t="-18890" r="-37959" b="-998793"/>
            </a:stretch>
          </a:blipFill>
        </p:spPr>
        <p:txBody>
          <a:bodyPr/>
          <a:lstStyle/>
          <a:p>
            <a:pPr defTabSz="609630"/>
            <a:endParaRPr lang="en-SG" sz="1200">
              <a:solidFill>
                <a:prstClr val="black"/>
              </a:solidFill>
              <a:latin typeface="Calibri"/>
              <a:cs typeface="Arial"/>
            </a:endParaRPr>
          </a:p>
        </p:txBody>
      </p:sp>
      <p:sp>
        <p:nvSpPr>
          <p:cNvPr id="23" name="Freeform 9">
            <a:extLst>
              <a:ext uri="{FF2B5EF4-FFF2-40B4-BE49-F238E27FC236}">
                <a16:creationId xmlns:a16="http://schemas.microsoft.com/office/drawing/2014/main" xmlns="" id="{B2635571-85CF-F5BC-F827-08E2799C522D}"/>
              </a:ext>
            </a:extLst>
          </p:cNvPr>
          <p:cNvSpPr/>
          <p:nvPr/>
        </p:nvSpPr>
        <p:spPr>
          <a:xfrm flipH="1">
            <a:off x="473738" y="2173375"/>
            <a:ext cx="6309799" cy="790956"/>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6"/>
            <a:stretch>
              <a:fillRect l="-7720" t="-33154" r="-45801" b="-984529"/>
            </a:stretch>
          </a:blipFill>
        </p:spPr>
        <p:txBody>
          <a:bodyPr/>
          <a:lstStyle/>
          <a:p>
            <a:pPr defTabSz="609630"/>
            <a:endParaRPr lang="en-SG" sz="1200">
              <a:solidFill>
                <a:prstClr val="black"/>
              </a:solidFill>
              <a:latin typeface="Calibri"/>
              <a:cs typeface="Arial"/>
            </a:endParaRPr>
          </a:p>
        </p:txBody>
      </p:sp>
      <p:sp>
        <p:nvSpPr>
          <p:cNvPr id="24" name="Freeform 10">
            <a:extLst>
              <a:ext uri="{FF2B5EF4-FFF2-40B4-BE49-F238E27FC236}">
                <a16:creationId xmlns:a16="http://schemas.microsoft.com/office/drawing/2014/main" xmlns="" id="{6C11B2EE-58E6-3A59-CBA0-F3976C90B2A4}"/>
              </a:ext>
            </a:extLst>
          </p:cNvPr>
          <p:cNvSpPr/>
          <p:nvPr/>
        </p:nvSpPr>
        <p:spPr>
          <a:xfrm flipH="1">
            <a:off x="473738" y="3211066"/>
            <a:ext cx="6309799" cy="787797"/>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6"/>
            <a:stretch>
              <a:fillRect l="-33569" t="-40285" r="-19952" b="-977398"/>
            </a:stretch>
          </a:blipFill>
        </p:spPr>
        <p:txBody>
          <a:bodyPr/>
          <a:lstStyle/>
          <a:p>
            <a:pPr defTabSz="609630"/>
            <a:endParaRPr lang="en-SG" sz="1200">
              <a:solidFill>
                <a:prstClr val="black"/>
              </a:solidFill>
              <a:latin typeface="Calibri"/>
              <a:cs typeface="Arial"/>
            </a:endParaRPr>
          </a:p>
        </p:txBody>
      </p:sp>
      <p:sp>
        <p:nvSpPr>
          <p:cNvPr id="25" name="Freeform 15">
            <a:extLst>
              <a:ext uri="{FF2B5EF4-FFF2-40B4-BE49-F238E27FC236}">
                <a16:creationId xmlns:a16="http://schemas.microsoft.com/office/drawing/2014/main" xmlns="" id="{D321842D-96E1-9F8F-7BD6-EA40258D0614}"/>
              </a:ext>
            </a:extLst>
          </p:cNvPr>
          <p:cNvSpPr/>
          <p:nvPr/>
        </p:nvSpPr>
        <p:spPr>
          <a:xfrm rot="-9082507" flipH="1">
            <a:off x="10761508" y="5976101"/>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7"/>
            <a:stretch>
              <a:fillRect l="-13287" t="-111098" r="-115216" b="-123704"/>
            </a:stretch>
          </a:blipFill>
        </p:spPr>
        <p:txBody>
          <a:bodyPr/>
          <a:lstStyle/>
          <a:p>
            <a:pPr defTabSz="609630"/>
            <a:endParaRPr lang="en-SG" sz="1200" dirty="0">
              <a:solidFill>
                <a:prstClr val="black"/>
              </a:solidFill>
              <a:latin typeface="Calibri"/>
              <a:cs typeface="Arial"/>
            </a:endParaRPr>
          </a:p>
        </p:txBody>
      </p:sp>
      <p:sp>
        <p:nvSpPr>
          <p:cNvPr id="27" name="TextBox 26">
            <a:extLst>
              <a:ext uri="{FF2B5EF4-FFF2-40B4-BE49-F238E27FC236}">
                <a16:creationId xmlns:a16="http://schemas.microsoft.com/office/drawing/2014/main" xmlns="" id="{CD77BD3B-8E6D-347B-B7D6-895B0DD91D2D}"/>
              </a:ext>
            </a:extLst>
          </p:cNvPr>
          <p:cNvSpPr txBox="1"/>
          <p:nvPr/>
        </p:nvSpPr>
        <p:spPr>
          <a:xfrm>
            <a:off x="521719" y="1246308"/>
            <a:ext cx="6281259" cy="584775"/>
          </a:xfrm>
          <a:prstGeom prst="rect">
            <a:avLst/>
          </a:prstGeom>
          <a:noFill/>
        </p:spPr>
        <p:txBody>
          <a:bodyPr wrap="square">
            <a:spAutoFit/>
          </a:bodyPr>
          <a:lstStyle/>
          <a:p>
            <a:r>
              <a:rPr lang="en-GB" sz="3200" dirty="0" err="1">
                <a:latin typeface="Times New Roman" panose="02020603050405020304" pitchFamily="18" charset="0"/>
                <a:cs typeface="Times New Roman" panose="02020603050405020304" pitchFamily="18" charset="0"/>
              </a:rPr>
              <a:t>Ẩn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dụ</a:t>
            </a:r>
            <a:r>
              <a:rPr lang="en-GB" sz="3200"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bếp</a:t>
            </a:r>
            <a:r>
              <a:rPr lang="en-GB" sz="3200" i="1"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58CDBB52-2105-F2BC-327A-1847444FD871}"/>
              </a:ext>
            </a:extLst>
          </p:cNvPr>
          <p:cNvSpPr txBox="1"/>
          <p:nvPr/>
        </p:nvSpPr>
        <p:spPr>
          <a:xfrm>
            <a:off x="455260" y="2188818"/>
            <a:ext cx="6281259" cy="584775"/>
          </a:xfrm>
          <a:prstGeom prst="rect">
            <a:avLst/>
          </a:prstGeom>
          <a:noFill/>
        </p:spPr>
        <p:txBody>
          <a:bodyPr wrap="square">
            <a:spAutoFit/>
          </a:bodyPr>
          <a:lstStyle/>
          <a:p>
            <a:r>
              <a:rPr lang="en-GB" sz="3200" dirty="0" err="1">
                <a:latin typeface="Times New Roman" panose="02020603050405020304" pitchFamily="18" charset="0"/>
                <a:cs typeface="Times New Roman" panose="02020603050405020304" pitchFamily="18" charset="0"/>
              </a:rPr>
              <a:t>Điệp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nhóm</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BC9ED71E-A080-0300-B36C-99502482A488}"/>
              </a:ext>
            </a:extLst>
          </p:cNvPr>
          <p:cNvSpPr txBox="1"/>
          <p:nvPr/>
        </p:nvSpPr>
        <p:spPr>
          <a:xfrm>
            <a:off x="493180" y="3193887"/>
            <a:ext cx="6243339" cy="584775"/>
          </a:xfrm>
          <a:prstGeom prst="rect">
            <a:avLst/>
          </a:prstGeom>
          <a:noFill/>
        </p:spPr>
        <p:txBody>
          <a:bodyPr wrap="square">
            <a:spAutoFit/>
          </a:bodyPr>
          <a:lstStyle/>
          <a:p>
            <a:r>
              <a:rPr lang="vi-VN" sz="3200" dirty="0">
                <a:latin typeface="Times New Roman" panose="02020603050405020304" pitchFamily="18" charset="0"/>
                <a:cs typeface="Times New Roman" panose="02020603050405020304" pitchFamily="18" charset="0"/>
              </a:rPr>
              <a:t>Đ</a:t>
            </a:r>
            <a:r>
              <a:rPr lang="en-GB" sz="3200" dirty="0" err="1">
                <a:latin typeface="Times New Roman" panose="02020603050405020304" pitchFamily="18" charset="0"/>
                <a:cs typeface="Times New Roman" panose="02020603050405020304" pitchFamily="18" charset="0"/>
              </a:rPr>
              <a:t>iệp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ngữ</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a:t>
            </a:r>
            <a:r>
              <a:rPr lang="en-GB" sz="3200" i="1" dirty="0" err="1">
                <a:latin typeface="Times New Roman" panose="02020603050405020304" pitchFamily="18" charset="0"/>
                <a:cs typeface="Times New Roman" panose="02020603050405020304" pitchFamily="18" charset="0"/>
              </a:rPr>
              <a:t>ếp</a:t>
            </a:r>
            <a:r>
              <a:rPr lang="en-GB" sz="3200" i="1"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lửa</a:t>
            </a:r>
            <a:r>
              <a:rPr lang="en-GB" sz="3200" i="1"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một</a:t>
            </a:r>
            <a:r>
              <a:rPr lang="en-GB" sz="3200" i="1"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ngọn</a:t>
            </a:r>
            <a:r>
              <a:rPr lang="en-GB" sz="3200" i="1"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0FE766CD-43E8-C948-3F38-00E698409B68}"/>
              </a:ext>
            </a:extLst>
          </p:cNvPr>
          <p:cNvSpPr txBox="1"/>
          <p:nvPr/>
        </p:nvSpPr>
        <p:spPr>
          <a:xfrm>
            <a:off x="953699" y="4025397"/>
            <a:ext cx="11024287" cy="3077766"/>
          </a:xfrm>
          <a:prstGeom prst="rect">
            <a:avLst/>
          </a:prstGeom>
          <a:noFill/>
        </p:spPr>
        <p:txBody>
          <a:bodyPr wrap="square">
            <a:spAutoFit/>
          </a:bodyPr>
          <a:lstStyle/>
          <a:p>
            <a:pPr algn="just">
              <a:spcBef>
                <a:spcPts val="400"/>
              </a:spcBef>
              <a:spcAft>
                <a:spcPts val="800"/>
              </a:spcAft>
            </a:pPr>
            <a:r>
              <a:rPr lang="vi-VN"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GB"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Tác</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dụng</a:t>
            </a:r>
            <a:r>
              <a:rPr lang="en-GB" sz="3200"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mở</a:t>
            </a:r>
            <a:r>
              <a:rPr lang="en-GB" sz="3200" b="1" i="1"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rộng</a:t>
            </a:r>
            <a:r>
              <a:rPr lang="en-GB" sz="3200" b="1" i="1"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và</a:t>
            </a:r>
            <a:r>
              <a:rPr lang="en-GB" sz="3200" b="1" i="1"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nhấn</a:t>
            </a:r>
            <a:r>
              <a:rPr lang="en-GB" sz="3200" b="1" i="1"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mạnh</a:t>
            </a:r>
            <a:r>
              <a:rPr lang="en-GB" sz="3200" b="1" i="1" dirty="0">
                <a:latin typeface="Times New Roman" panose="02020603050405020304" pitchFamily="18" charset="0"/>
                <a:cs typeface="Times New Roman" panose="02020603050405020304" pitchFamily="18" charset="0"/>
              </a:rPr>
              <a:t> ý </a:t>
            </a:r>
            <a:r>
              <a:rPr lang="en-GB" sz="3200" b="1" i="1" dirty="0" err="1">
                <a:latin typeface="Times New Roman" panose="02020603050405020304" pitchFamily="18" charset="0"/>
                <a:cs typeface="Times New Roman" panose="02020603050405020304" pitchFamily="18" charset="0"/>
              </a:rPr>
              <a:t>nghĩa</a:t>
            </a:r>
            <a:r>
              <a:rPr lang="en-GB" sz="3200" b="1" i="1"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hình</a:t>
            </a:r>
            <a:r>
              <a:rPr lang="en-GB" sz="3200" b="1" i="1"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ảnh</a:t>
            </a:r>
            <a:r>
              <a:rPr lang="en-GB" sz="3200" b="1" i="1"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bếp</a:t>
            </a:r>
            <a:r>
              <a:rPr lang="en-GB" sz="3200" b="1" i="1"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không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phải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chỉ</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thường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ngọn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yêu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thương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niềm</a:t>
            </a:r>
            <a:r>
              <a:rPr lang="en-GB" sz="3200" dirty="0">
                <a:latin typeface="Times New Roman" panose="02020603050405020304" pitchFamily="18" charset="0"/>
                <a:cs typeface="Times New Roman" panose="02020603050405020304" pitchFamily="18" charset="0"/>
              </a:rPr>
              <a:t> tin,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những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trị</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đẹp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trong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cuộc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sống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đã</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gieo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mầm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trong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lòng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cháu</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a:p>
            <a:pPr algn="just">
              <a:spcBef>
                <a:spcPts val="400"/>
              </a:spcBef>
              <a:spcAft>
                <a:spcPts val="800"/>
              </a:spcAft>
            </a:pPr>
            <a:endParaRPr lang="en-SG" sz="4000" dirty="0">
              <a:solidFill>
                <a:srgbClr val="C07952"/>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Google Shape;1362;p27">
            <a:extLst>
              <a:ext uri="{FF2B5EF4-FFF2-40B4-BE49-F238E27FC236}">
                <a16:creationId xmlns:a16="http://schemas.microsoft.com/office/drawing/2014/main" xmlns="" id="{E5D18E10-5F28-0154-0313-732AF477670D}"/>
              </a:ext>
            </a:extLst>
          </p:cNvPr>
          <p:cNvSpPr/>
          <p:nvPr/>
        </p:nvSpPr>
        <p:spPr>
          <a:xfrm rot="21227382">
            <a:off x="7720978" y="811405"/>
            <a:ext cx="307178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rgbClr val="ED7D31">
              <a:lumMod val="60000"/>
              <a:lumOff val="40000"/>
            </a:srgb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E7E6E6">
                    <a:lumMod val="10000"/>
                  </a:srgbClr>
                </a:solidFill>
                <a:latin typeface="Fira Sans Extra Condensed"/>
                <a:ea typeface="Fira Sans Extra Condensed"/>
                <a:cs typeface="Fira Sans Extra Condensed"/>
                <a:sym typeface="Fira Sans Extra Condensed"/>
              </a:rPr>
              <a:t>Biện</a:t>
            </a:r>
            <a:r>
              <a:rPr lang="en-US" sz="3200" b="1" kern="0" dirty="0">
                <a:solidFill>
                  <a:srgbClr val="E7E6E6">
                    <a:lumMod val="10000"/>
                  </a:srgbClr>
                </a:solidFill>
                <a:latin typeface="Fira Sans Extra Condensed"/>
                <a:ea typeface="Fira Sans Extra Condensed"/>
                <a:cs typeface="Fira Sans Extra Condensed"/>
                <a:sym typeface="Fira Sans Extra Condensed"/>
              </a:rPr>
              <a:t> </a:t>
            </a:r>
            <a:r>
              <a:rPr lang="en-US" sz="3200" b="1" kern="0" dirty="0" err="1">
                <a:solidFill>
                  <a:srgbClr val="E7E6E6">
                    <a:lumMod val="10000"/>
                  </a:srgbClr>
                </a:solidFill>
                <a:latin typeface="Fira Sans Extra Condensed"/>
                <a:ea typeface="Fira Sans Extra Condensed"/>
                <a:cs typeface="Fira Sans Extra Condensed"/>
                <a:sym typeface="Fira Sans Extra Condensed"/>
              </a:rPr>
              <a:t>pháp</a:t>
            </a:r>
            <a:r>
              <a:rPr lang="en-US" sz="3200" b="1" kern="0" dirty="0">
                <a:solidFill>
                  <a:srgbClr val="E7E6E6">
                    <a:lumMod val="10000"/>
                  </a:srgbClr>
                </a:solidFill>
                <a:latin typeface="Fira Sans Extra Condensed"/>
                <a:ea typeface="Fira Sans Extra Condensed"/>
                <a:cs typeface="Fira Sans Extra Condensed"/>
                <a:sym typeface="Fira Sans Extra Condensed"/>
              </a:rPr>
              <a:t> </a:t>
            </a:r>
            <a:r>
              <a:rPr lang="en-US" sz="3200" b="1" kern="0" dirty="0" err="1">
                <a:solidFill>
                  <a:srgbClr val="E7E6E6">
                    <a:lumMod val="10000"/>
                  </a:srgbClr>
                </a:solidFill>
                <a:latin typeface="Fira Sans Extra Condensed"/>
                <a:ea typeface="Fira Sans Extra Condensed"/>
                <a:cs typeface="Fira Sans Extra Condensed"/>
                <a:sym typeface="Fira Sans Extra Condensed"/>
              </a:rPr>
              <a:t>tu</a:t>
            </a:r>
            <a:r>
              <a:rPr lang="en-US" sz="3200" b="1" kern="0" dirty="0">
                <a:solidFill>
                  <a:srgbClr val="E7E6E6">
                    <a:lumMod val="10000"/>
                  </a:srgbClr>
                </a:solidFill>
                <a:latin typeface="Fira Sans Extra Condensed"/>
                <a:ea typeface="Fira Sans Extra Condensed"/>
                <a:cs typeface="Fira Sans Extra Condensed"/>
                <a:sym typeface="Fira Sans Extra Condensed"/>
              </a:rPr>
              <a:t> </a:t>
            </a:r>
            <a:r>
              <a:rPr lang="en-US" sz="3200" b="1" kern="0" dirty="0" err="1">
                <a:solidFill>
                  <a:srgbClr val="E7E6E6">
                    <a:lumMod val="10000"/>
                  </a:srgbClr>
                </a:solidFill>
                <a:latin typeface="Fira Sans Extra Condensed"/>
                <a:ea typeface="Fira Sans Extra Condensed"/>
                <a:cs typeface="Fira Sans Extra Condensed"/>
                <a:sym typeface="Fira Sans Extra Condensed"/>
              </a:rPr>
              <a:t>từ</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grpSp>
        <p:nvGrpSpPr>
          <p:cNvPr id="34" name="Group 33">
            <a:extLst>
              <a:ext uri="{FF2B5EF4-FFF2-40B4-BE49-F238E27FC236}">
                <a16:creationId xmlns:a16="http://schemas.microsoft.com/office/drawing/2014/main" xmlns="" id="{A937066F-B21D-F540-7B7B-5CED5239AC5C}"/>
              </a:ext>
            </a:extLst>
          </p:cNvPr>
          <p:cNvGrpSpPr/>
          <p:nvPr/>
        </p:nvGrpSpPr>
        <p:grpSpPr>
          <a:xfrm flipH="1">
            <a:off x="6465842" y="1280187"/>
            <a:ext cx="5888823" cy="3219981"/>
            <a:chOff x="-811856" y="2560320"/>
            <a:chExt cx="7739474" cy="4553331"/>
          </a:xfrm>
        </p:grpSpPr>
        <p:pic>
          <p:nvPicPr>
            <p:cNvPr id="35" name="Picture 34" descr="A cartoon of a campfire&#10;&#10;Description automatically generated">
              <a:extLst>
                <a:ext uri="{FF2B5EF4-FFF2-40B4-BE49-F238E27FC236}">
                  <a16:creationId xmlns:a16="http://schemas.microsoft.com/office/drawing/2014/main" xmlns="" id="{6A9B9770-A664-30DD-872E-DA8D6CDCE4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36" name="Picture 35" descr="A cartoon of a campfire&#10;&#10;Description automatically generated">
              <a:extLst>
                <a:ext uri="{FF2B5EF4-FFF2-40B4-BE49-F238E27FC236}">
                  <a16:creationId xmlns:a16="http://schemas.microsoft.com/office/drawing/2014/main" xmlns="" id="{1B0E1370-1E8F-79B0-84BB-E39D55C00F8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37" name="Picture 36">
              <a:extLst>
                <a:ext uri="{FF2B5EF4-FFF2-40B4-BE49-F238E27FC236}">
                  <a16:creationId xmlns:a16="http://schemas.microsoft.com/office/drawing/2014/main" xmlns="" id="{1D238D4C-70BF-B3CA-FE98-AF50324B47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
        <p:nvSpPr>
          <p:cNvPr id="2" name="TextBox 1">
            <a:extLst>
              <a:ext uri="{FF2B5EF4-FFF2-40B4-BE49-F238E27FC236}">
                <a16:creationId xmlns:a16="http://schemas.microsoft.com/office/drawing/2014/main" xmlns="" id="{C1118896-8F3D-E00E-6FD2-AFAF6A8B088E}"/>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79559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Effect transition="in" filter="fade">
                                      <p:cBhvr>
                                        <p:cTn id="46" dur="500"/>
                                        <p:tgtEl>
                                          <p:spTgt spid="3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5" grpId="0" animBg="1"/>
      <p:bldP spid="27" grpId="0"/>
      <p:bldP spid="28" grpId="0"/>
      <p:bldP spid="29" grpId="0"/>
      <p:bldP spid="30" grpId="0"/>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356771" y="-47350"/>
            <a:ext cx="7310520" cy="669542"/>
          </a:xfrm>
          <a:prstGeom prst="rect">
            <a:avLst/>
          </a:prstGeom>
          <a:noFill/>
        </p:spPr>
        <p:txBody>
          <a:bodyPr wrap="square">
            <a:spAutoFit/>
          </a:bodyPr>
          <a:lstStyle/>
          <a:p>
            <a:pPr algn="just">
              <a:lnSpc>
                <a:spcPct val="150000"/>
              </a:lnSpc>
              <a:spcAft>
                <a:spcPts val="800"/>
              </a:spcAft>
            </a:pPr>
            <a:r>
              <a:rPr lang="en-US" sz="28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 </a:t>
            </a:r>
            <a:r>
              <a:rPr lang="vi-VN" sz="28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Sự kết hợp giữa yếu tố miêu tả và biểu cảm</a:t>
            </a:r>
            <a:endParaRPr lang="en-SG" sz="28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48B54688-B264-78B6-E4E6-D6059104BA14}"/>
              </a:ext>
            </a:extLst>
          </p:cNvPr>
          <p:cNvGrpSpPr/>
          <p:nvPr/>
        </p:nvGrpSpPr>
        <p:grpSpPr>
          <a:xfrm>
            <a:off x="5452325" y="738794"/>
            <a:ext cx="5966541" cy="5380411"/>
            <a:chOff x="5571151" y="1349828"/>
            <a:chExt cx="5538920" cy="4794493"/>
          </a:xfrm>
        </p:grpSpPr>
        <p:pic>
          <p:nvPicPr>
            <p:cNvPr id="4" name="图片 10245" descr="22">
              <a:extLst>
                <a:ext uri="{FF2B5EF4-FFF2-40B4-BE49-F238E27FC236}">
                  <a16:creationId xmlns:a16="http://schemas.microsoft.com/office/drawing/2014/main" xmlns="" id="{76F47F25-022F-9FF0-2FCC-323A6646F1CA}"/>
                </a:ext>
              </a:extLst>
            </p:cNvPr>
            <p:cNvPicPr>
              <a:picLocks noChangeAspect="1"/>
            </p:cNvPicPr>
            <p:nvPr/>
          </p:nvPicPr>
          <p:blipFill>
            <a:blip r:embed="rId3"/>
            <a:stretch>
              <a:fillRect/>
            </a:stretch>
          </p:blipFill>
          <p:spPr>
            <a:xfrm>
              <a:off x="5571151" y="1349828"/>
              <a:ext cx="5538920" cy="4794493"/>
            </a:xfrm>
            <a:prstGeom prst="rect">
              <a:avLst/>
            </a:prstGeom>
            <a:noFill/>
            <a:ln w="9525">
              <a:noFill/>
            </a:ln>
          </p:spPr>
        </p:pic>
        <p:sp>
          <p:nvSpPr>
            <p:cNvPr id="5" name="TextBox 4">
              <a:extLst>
                <a:ext uri="{FF2B5EF4-FFF2-40B4-BE49-F238E27FC236}">
                  <a16:creationId xmlns:a16="http://schemas.microsoft.com/office/drawing/2014/main" xmlns="" id="{B421BED0-9D95-4ECE-8589-211ECE726661}"/>
                </a:ext>
              </a:extLst>
            </p:cNvPr>
            <p:cNvSpPr txBox="1"/>
            <p:nvPr/>
          </p:nvSpPr>
          <p:spPr>
            <a:xfrm>
              <a:off x="6020785" y="2496016"/>
              <a:ext cx="4639650" cy="3537957"/>
            </a:xfrm>
            <a:prstGeom prst="rect">
              <a:avLst/>
            </a:prstGeom>
            <a:noFill/>
          </p:spPr>
          <p:txBody>
            <a:bodyPr wrap="square">
              <a:spAutoFit/>
            </a:bodyPr>
            <a:lstStyle/>
            <a:p>
              <a:pPr algn="just">
                <a:spcAft>
                  <a:spcPts val="800"/>
                </a:spcAft>
              </a:pP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Liệt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kê</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PHT</a:t>
              </a: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 số 3</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 (câu 3 SGK)</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 5">
            <a:extLst>
              <a:ext uri="{FF2B5EF4-FFF2-40B4-BE49-F238E27FC236}">
                <a16:creationId xmlns:a16="http://schemas.microsoft.com/office/drawing/2014/main" xmlns="" id="{72CE4D52-65DA-69C9-FC1C-2AA3F8AD4F19}"/>
              </a:ext>
            </a:extLst>
          </p:cNvPr>
          <p:cNvGrpSpPr/>
          <p:nvPr/>
        </p:nvGrpSpPr>
        <p:grpSpPr>
          <a:xfrm flipH="1">
            <a:off x="-9399" y="2621312"/>
            <a:ext cx="5934865" cy="4642850"/>
            <a:chOff x="6433423" y="2348356"/>
            <a:chExt cx="5934865" cy="4642850"/>
          </a:xfrm>
        </p:grpSpPr>
        <p:pic>
          <p:nvPicPr>
            <p:cNvPr id="7" name="Picture 6" descr="A cartoon of a campfire&#10;&#10;Description automatically generated">
              <a:extLst>
                <a:ext uri="{FF2B5EF4-FFF2-40B4-BE49-F238E27FC236}">
                  <a16:creationId xmlns:a16="http://schemas.microsoft.com/office/drawing/2014/main" xmlns="" id="{5D4D78B4-146D-A34F-CF36-822A475812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8" name="Picture 7" descr="A cartoon of a campfire&#10;&#10;Description automatically generated">
              <a:extLst>
                <a:ext uri="{FF2B5EF4-FFF2-40B4-BE49-F238E27FC236}">
                  <a16:creationId xmlns:a16="http://schemas.microsoft.com/office/drawing/2014/main" xmlns="" id="{5196A5AC-A6A7-FD16-E045-A3760F2E09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9" name="Picture 8" descr="A person sitting on a platform next to a fire&#10;&#10;Description automatically generated">
              <a:extLst>
                <a:ext uri="{FF2B5EF4-FFF2-40B4-BE49-F238E27FC236}">
                  <a16:creationId xmlns:a16="http://schemas.microsoft.com/office/drawing/2014/main" xmlns="" id="{BCD1F92E-402C-AEA0-12F0-6A98774195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Tree>
    <p:extLst>
      <p:ext uri="{BB962C8B-B14F-4D97-AF65-F5344CB8AC3E}">
        <p14:creationId xmlns:p14="http://schemas.microsoft.com/office/powerpoint/2010/main" val="564709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Google Shape;1362;p27">
            <a:extLst>
              <a:ext uri="{FF2B5EF4-FFF2-40B4-BE49-F238E27FC236}">
                <a16:creationId xmlns:a16="http://schemas.microsoft.com/office/drawing/2014/main" xmlns="" id="{8A9D2933-FA33-877A-949B-2ABC5D495AF5}"/>
              </a:ext>
            </a:extLst>
          </p:cNvPr>
          <p:cNvSpPr/>
          <p:nvPr/>
        </p:nvSpPr>
        <p:spPr>
          <a:xfrm>
            <a:off x="4384078" y="197259"/>
            <a:ext cx="297136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Pht: ….</a:t>
            </a:r>
            <a:endParaRPr kumimoji="0"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endParaRPr>
          </a:p>
        </p:txBody>
      </p:sp>
      <p:graphicFrame>
        <p:nvGraphicFramePr>
          <p:cNvPr id="4" name="Table 3">
            <a:extLst>
              <a:ext uri="{FF2B5EF4-FFF2-40B4-BE49-F238E27FC236}">
                <a16:creationId xmlns:a16="http://schemas.microsoft.com/office/drawing/2014/main" xmlns="" id="{E77AA519-A809-3861-5AD2-45ED6CCFD8D5}"/>
              </a:ext>
            </a:extLst>
          </p:cNvPr>
          <p:cNvGraphicFramePr>
            <a:graphicFrameLocks noGrp="1"/>
          </p:cNvGraphicFramePr>
          <p:nvPr>
            <p:extLst>
              <p:ext uri="{D42A27DB-BD31-4B8C-83A1-F6EECF244321}">
                <p14:modId xmlns:p14="http://schemas.microsoft.com/office/powerpoint/2010/main" val="4262358108"/>
              </p:ext>
            </p:extLst>
          </p:nvPr>
        </p:nvGraphicFramePr>
        <p:xfrm>
          <a:off x="224619" y="892659"/>
          <a:ext cx="11703523" cy="5589454"/>
        </p:xfrm>
        <a:graphic>
          <a:graphicData uri="http://schemas.openxmlformats.org/drawingml/2006/table">
            <a:tbl>
              <a:tblPr firstRow="1" firstCol="1" bandRow="1">
                <a:tableStyleId>{1FECB4D8-DB02-4DC6-A0A2-4F2EBAE1DC90}</a:tableStyleId>
              </a:tblPr>
              <a:tblGrid>
                <a:gridCol w="3419333">
                  <a:extLst>
                    <a:ext uri="{9D8B030D-6E8A-4147-A177-3AD203B41FA5}">
                      <a16:colId xmlns:a16="http://schemas.microsoft.com/office/drawing/2014/main" xmlns="" val="308969640"/>
                    </a:ext>
                  </a:extLst>
                </a:gridCol>
                <a:gridCol w="4503761">
                  <a:extLst>
                    <a:ext uri="{9D8B030D-6E8A-4147-A177-3AD203B41FA5}">
                      <a16:colId xmlns:a16="http://schemas.microsoft.com/office/drawing/2014/main" xmlns="" val="2650692051"/>
                    </a:ext>
                  </a:extLst>
                </a:gridCol>
                <a:gridCol w="3780429">
                  <a:extLst>
                    <a:ext uri="{9D8B030D-6E8A-4147-A177-3AD203B41FA5}">
                      <a16:colId xmlns:a16="http://schemas.microsoft.com/office/drawing/2014/main" xmlns="" val="904238007"/>
                    </a:ext>
                  </a:extLst>
                </a:gridCol>
              </a:tblGrid>
              <a:tr h="546237">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tự</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sự</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miêu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tả</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biểu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cảm</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86625832"/>
                  </a:ext>
                </a:extLst>
              </a:tr>
              <a:tr h="3870083">
                <a:tc>
                  <a:txBody>
                    <a:bodyPr/>
                    <a:lstStyle/>
                    <a:p>
                      <a:pPr algn="just">
                        <a:lnSpc>
                          <a:spcPct val="100000"/>
                        </a:lnSpc>
                        <a:spcAft>
                          <a:spcPts val="800"/>
                        </a:spcAft>
                      </a:pP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03555825"/>
                  </a:ext>
                </a:extLst>
              </a:tr>
              <a:tr h="1173134">
                <a:tc gridSpan="3">
                  <a:txBody>
                    <a:bodyPr/>
                    <a:lstStyle/>
                    <a:p>
                      <a:pPr algn="just">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Tác</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dụng</a:t>
                      </a:r>
                      <a:r>
                        <a:rPr lang="en-US" sz="2500" kern="100" dirty="0">
                          <a:solidFill>
                            <a:schemeClr val="tx1"/>
                          </a:solidFill>
                          <a:effectLst/>
                          <a:latin typeface="Times New Roman" panose="02020603050405020304" pitchFamily="18" charset="0"/>
                          <a:cs typeface="Times New Roman" panose="02020603050405020304" pitchFamily="18" charset="0"/>
                        </a:rPr>
                        <a:t>:</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xmlns="" val="325245569"/>
                  </a:ext>
                </a:extLst>
              </a:tr>
            </a:tbl>
          </a:graphicData>
        </a:graphic>
      </p:graphicFrame>
      <p:pic>
        <p:nvPicPr>
          <p:cNvPr id="7" name="Picture 6">
            <a:extLst>
              <a:ext uri="{FF2B5EF4-FFF2-40B4-BE49-F238E27FC236}">
                <a16:creationId xmlns:a16="http://schemas.microsoft.com/office/drawing/2014/main" xmlns="" id="{A389F0A5-13F5-60E3-62C9-46F700AF5C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1711" y="-338702"/>
            <a:ext cx="2118237" cy="1539879"/>
          </a:xfrm>
          <a:prstGeom prst="rect">
            <a:avLst/>
          </a:prstGeom>
        </p:spPr>
      </p:pic>
    </p:spTree>
    <p:extLst>
      <p:ext uri="{BB962C8B-B14F-4D97-AF65-F5344CB8AC3E}">
        <p14:creationId xmlns:p14="http://schemas.microsoft.com/office/powerpoint/2010/main" val="129403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Google Shape;1362;p27">
            <a:extLst>
              <a:ext uri="{FF2B5EF4-FFF2-40B4-BE49-F238E27FC236}">
                <a16:creationId xmlns:a16="http://schemas.microsoft.com/office/drawing/2014/main" xmlns="" id="{8A9D2933-FA33-877A-949B-2ABC5D495AF5}"/>
              </a:ext>
            </a:extLst>
          </p:cNvPr>
          <p:cNvSpPr/>
          <p:nvPr/>
        </p:nvSpPr>
        <p:spPr>
          <a:xfrm>
            <a:off x="4384078" y="197259"/>
            <a:ext cx="297136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Pht: ….</a:t>
            </a:r>
            <a:endParaRPr kumimoji="0"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endParaRPr>
          </a:p>
        </p:txBody>
      </p:sp>
      <p:graphicFrame>
        <p:nvGraphicFramePr>
          <p:cNvPr id="4" name="Table 3">
            <a:extLst>
              <a:ext uri="{FF2B5EF4-FFF2-40B4-BE49-F238E27FC236}">
                <a16:creationId xmlns:a16="http://schemas.microsoft.com/office/drawing/2014/main" xmlns="" id="{E77AA519-A809-3861-5AD2-45ED6CCFD8D5}"/>
              </a:ext>
            </a:extLst>
          </p:cNvPr>
          <p:cNvGraphicFramePr>
            <a:graphicFrameLocks noGrp="1"/>
          </p:cNvGraphicFramePr>
          <p:nvPr>
            <p:extLst>
              <p:ext uri="{D42A27DB-BD31-4B8C-83A1-F6EECF244321}">
                <p14:modId xmlns:p14="http://schemas.microsoft.com/office/powerpoint/2010/main" val="1110375072"/>
              </p:ext>
            </p:extLst>
          </p:nvPr>
        </p:nvGraphicFramePr>
        <p:xfrm>
          <a:off x="224619" y="892659"/>
          <a:ext cx="11703523" cy="5589454"/>
        </p:xfrm>
        <a:graphic>
          <a:graphicData uri="http://schemas.openxmlformats.org/drawingml/2006/table">
            <a:tbl>
              <a:tblPr firstRow="1" firstCol="1" bandRow="1">
                <a:tableStyleId>{1FECB4D8-DB02-4DC6-A0A2-4F2EBAE1DC90}</a:tableStyleId>
              </a:tblPr>
              <a:tblGrid>
                <a:gridCol w="3419333">
                  <a:extLst>
                    <a:ext uri="{9D8B030D-6E8A-4147-A177-3AD203B41FA5}">
                      <a16:colId xmlns:a16="http://schemas.microsoft.com/office/drawing/2014/main" xmlns="" val="308969640"/>
                    </a:ext>
                  </a:extLst>
                </a:gridCol>
                <a:gridCol w="4503761">
                  <a:extLst>
                    <a:ext uri="{9D8B030D-6E8A-4147-A177-3AD203B41FA5}">
                      <a16:colId xmlns:a16="http://schemas.microsoft.com/office/drawing/2014/main" xmlns="" val="2650692051"/>
                    </a:ext>
                  </a:extLst>
                </a:gridCol>
                <a:gridCol w="3780429">
                  <a:extLst>
                    <a:ext uri="{9D8B030D-6E8A-4147-A177-3AD203B41FA5}">
                      <a16:colId xmlns:a16="http://schemas.microsoft.com/office/drawing/2014/main" xmlns="" val="904238007"/>
                    </a:ext>
                  </a:extLst>
                </a:gridCol>
              </a:tblGrid>
              <a:tr h="546237">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tự</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sự</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miêu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tả</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biểu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cảm</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86625832"/>
                  </a:ext>
                </a:extLst>
              </a:tr>
              <a:tr h="3870083">
                <a:tc>
                  <a:txBody>
                    <a:bodyPr/>
                    <a:lstStyle/>
                    <a:p>
                      <a:pPr algn="just">
                        <a:lnSpc>
                          <a:spcPct val="100000"/>
                        </a:lnSpc>
                        <a:spcAft>
                          <a:spcPts val="800"/>
                        </a:spcAft>
                      </a:pPr>
                      <a:r>
                        <a:rPr lang="en-US" sz="2500" b="0" kern="100" dirty="0">
                          <a:solidFill>
                            <a:schemeClr val="tx1"/>
                          </a:solidFill>
                          <a:effectLst/>
                          <a:latin typeface="Times New Roman" panose="02020603050405020304" pitchFamily="18" charset="0"/>
                          <a:cs typeface="Times New Roman" panose="02020603050405020304" pitchFamily="18" charset="0"/>
                        </a:rPr>
                        <a:t> </a:t>
                      </a: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500" b="0" kern="100" dirty="0">
                          <a:solidFill>
                            <a:schemeClr val="tx1"/>
                          </a:solidFill>
                          <a:effectLst/>
                          <a:latin typeface="Times New Roman" panose="02020603050405020304" pitchFamily="18" charset="0"/>
                          <a:cs typeface="Times New Roman" panose="02020603050405020304" pitchFamily="18" charset="0"/>
                        </a:rPr>
                        <a:t> </a:t>
                      </a: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500" b="0" kern="100" dirty="0">
                          <a:solidFill>
                            <a:schemeClr val="tx1"/>
                          </a:solidFill>
                          <a:effectLst/>
                          <a:latin typeface="Times New Roman" panose="02020603050405020304" pitchFamily="18" charset="0"/>
                          <a:cs typeface="Times New Roman" panose="02020603050405020304" pitchFamily="18" charset="0"/>
                        </a:rPr>
                        <a:t> </a:t>
                      </a: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03555825"/>
                  </a:ext>
                </a:extLst>
              </a:tr>
              <a:tr h="1173134">
                <a:tc gridSpan="3">
                  <a:txBody>
                    <a:bodyPr/>
                    <a:lstStyle/>
                    <a:p>
                      <a:pPr algn="just">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Tác</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dụng</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Thể</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hiện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hình</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ảnh</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bà</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sống</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động</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cụ</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thể</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từ</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lúc</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nhân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vật</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cháu</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còn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nhỏ</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đến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lúc</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trưởng</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thành</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thể</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hiện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tình</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cảm</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yêu</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thương</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vô</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bờ</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và</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lòng</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biết</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ơn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đối</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với</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bà</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a:t>
                      </a:r>
                      <a:endParaRPr lang="en-SG" sz="2500" b="0" kern="100" dirty="0">
                        <a:solidFill>
                          <a:srgbClr val="FDEFE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xmlns="" val="325245569"/>
                  </a:ext>
                </a:extLst>
              </a:tr>
            </a:tbl>
          </a:graphicData>
        </a:graphic>
      </p:graphicFrame>
      <p:pic>
        <p:nvPicPr>
          <p:cNvPr id="7" name="Picture 6">
            <a:extLst>
              <a:ext uri="{FF2B5EF4-FFF2-40B4-BE49-F238E27FC236}">
                <a16:creationId xmlns:a16="http://schemas.microsoft.com/office/drawing/2014/main" xmlns="" id="{A389F0A5-13F5-60E3-62C9-46F700AF5C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1711" y="-338702"/>
            <a:ext cx="2118237" cy="1539879"/>
          </a:xfrm>
          <a:prstGeom prst="rect">
            <a:avLst/>
          </a:prstGeom>
        </p:spPr>
      </p:pic>
      <p:sp>
        <p:nvSpPr>
          <p:cNvPr id="3" name="TextBox 2">
            <a:extLst>
              <a:ext uri="{FF2B5EF4-FFF2-40B4-BE49-F238E27FC236}">
                <a16:creationId xmlns:a16="http://schemas.microsoft.com/office/drawing/2014/main" xmlns="" id="{5F4DC50A-597A-B4CC-B41F-AF32E98B87EB}"/>
              </a:ext>
            </a:extLst>
          </p:cNvPr>
          <p:cNvSpPr txBox="1"/>
          <p:nvPr/>
        </p:nvSpPr>
        <p:spPr>
          <a:xfrm>
            <a:off x="291154" y="1561027"/>
            <a:ext cx="3257264" cy="3554819"/>
          </a:xfrm>
          <a:prstGeom prst="rect">
            <a:avLst/>
          </a:prstGeom>
          <a:noFill/>
        </p:spPr>
        <p:txBody>
          <a:bodyPr wrap="square">
            <a:spAutoFit/>
          </a:bodyPr>
          <a:lstStyle/>
          <a:p>
            <a:pPr algn="just"/>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Suốt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thơ</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hồi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tưởng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kể</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chuyện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về</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4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tuổi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đến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lúc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học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đối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thoại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(Khi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hú</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kêu</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còn</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nhớ</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hiện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nguyên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văn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lời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dặn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endParaRPr lang="en-SG" dirty="0"/>
          </a:p>
        </p:txBody>
      </p:sp>
      <p:sp>
        <p:nvSpPr>
          <p:cNvPr id="8" name="TextBox 7">
            <a:extLst>
              <a:ext uri="{FF2B5EF4-FFF2-40B4-BE49-F238E27FC236}">
                <a16:creationId xmlns:a16="http://schemas.microsoft.com/office/drawing/2014/main" xmlns="" id="{7F7E028C-3DBD-AC24-D419-71C4942F4AA7}"/>
              </a:ext>
            </a:extLst>
          </p:cNvPr>
          <p:cNvSpPr txBox="1"/>
          <p:nvPr/>
        </p:nvSpPr>
        <p:spPr>
          <a:xfrm>
            <a:off x="3655562" y="1568414"/>
            <a:ext cx="4451208" cy="35548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chi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chuyện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miêu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sống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động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bếp</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chờn</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vờn</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sương</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sớm</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gợi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khói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bếp</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toả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sương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mai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ấp</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iu</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nồng</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đượm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gợi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ấm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áp</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rạc</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ngựa</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gầy</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gợi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gầy</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gò</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thiếu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ăn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con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ngựa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lầm</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lụi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gợi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vất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lầm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than,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âm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thầm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xmlns="" id="{988C917F-8B57-CC8D-2667-8E4C0D87B025}"/>
              </a:ext>
            </a:extLst>
          </p:cNvPr>
          <p:cNvSpPr txBox="1"/>
          <p:nvPr/>
        </p:nvSpPr>
        <p:spPr>
          <a:xfrm>
            <a:off x="8184021" y="1568414"/>
            <a:ext cx="3634941" cy="3554819"/>
          </a:xfrm>
          <a:prstGeom prst="rect">
            <a:avLst/>
          </a:prstGeom>
          <a:noFill/>
        </p:spPr>
        <p:txBody>
          <a:bodyPr wrap="square">
            <a:spAutoFit/>
          </a:bodyPr>
          <a:lstStyle/>
          <a:p>
            <a:pPr algn="just"/>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chi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chất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nghẹn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ngào</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kính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trọng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dành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trị</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thần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trao</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truyền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con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cùng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thán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lộ</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trực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tiếp</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endParaRPr lang="en-SG" dirty="0"/>
          </a:p>
        </p:txBody>
      </p:sp>
      <p:sp>
        <p:nvSpPr>
          <p:cNvPr id="12" name="TextBox 11">
            <a:extLst>
              <a:ext uri="{FF2B5EF4-FFF2-40B4-BE49-F238E27FC236}">
                <a16:creationId xmlns:a16="http://schemas.microsoft.com/office/drawing/2014/main" xmlns="" id="{35DDE881-8A7B-82AD-6273-208154D5C673}"/>
              </a:ext>
            </a:extLst>
          </p:cNvPr>
          <p:cNvSpPr txBox="1"/>
          <p:nvPr/>
        </p:nvSpPr>
        <p:spPr>
          <a:xfrm>
            <a:off x="1736676" y="5519265"/>
            <a:ext cx="10298609" cy="861774"/>
          </a:xfrm>
          <a:prstGeom prst="rect">
            <a:avLst/>
          </a:prstGeom>
          <a:noFill/>
        </p:spPr>
        <p:txBody>
          <a:bodyPr wrap="square">
            <a:spAutoFit/>
          </a:bodyPr>
          <a:lstStyle/>
          <a:p>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Thể</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hiện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sống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động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cụ</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thể</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lúc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nhân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vật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còn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nhỏ</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đến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lúc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trưởng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thành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thể</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hiện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vô</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bờ</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lòng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ơn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đối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lang="en-SG" dirty="0"/>
          </a:p>
        </p:txBody>
      </p:sp>
      <p:sp>
        <p:nvSpPr>
          <p:cNvPr id="2" name="TextBox 1">
            <a:extLst>
              <a:ext uri="{FF2B5EF4-FFF2-40B4-BE49-F238E27FC236}">
                <a16:creationId xmlns:a16="http://schemas.microsoft.com/office/drawing/2014/main" xmlns="" id="{C58377C5-F99C-CDB0-BE71-DE9A449A5F14}"/>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511532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xmlns=""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9" name="Google Shape;3208;p77">
            <a:extLst>
              <a:ext uri="{FF2B5EF4-FFF2-40B4-BE49-F238E27FC236}">
                <a16:creationId xmlns:a16="http://schemas.microsoft.com/office/drawing/2014/main" xmlns="" id="{C1D69A5E-695A-87A3-F569-ED9A12864D2B}"/>
              </a:ext>
            </a:extLst>
          </p:cNvPr>
          <p:cNvSpPr txBox="1">
            <a:spLocks/>
          </p:cNvSpPr>
          <p:nvPr/>
        </p:nvSpPr>
        <p:spPr>
          <a:xfrm>
            <a:off x="3805842" y="2376480"/>
            <a:ext cx="7872481"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r>
              <a:rPr lang="en-GB" sz="6000" b="1" i="1" dirty="0" err="1">
                <a:solidFill>
                  <a:schemeClr val="accent3">
                    <a:lumMod val="50000"/>
                  </a:schemeClr>
                </a:solidFill>
              </a:rPr>
              <a:t>Tìm</a:t>
            </a:r>
            <a:r>
              <a:rPr lang="en-GB" sz="6000" b="1" i="1" dirty="0">
                <a:solidFill>
                  <a:schemeClr val="accent3">
                    <a:lumMod val="50000"/>
                  </a:schemeClr>
                </a:solidFill>
              </a:rPr>
              <a:t> </a:t>
            </a:r>
            <a:r>
              <a:rPr lang="en-GB" sz="6000" b="1" i="1" dirty="0" err="1">
                <a:solidFill>
                  <a:schemeClr val="accent3">
                    <a:lumMod val="50000"/>
                  </a:schemeClr>
                </a:solidFill>
              </a:rPr>
              <a:t>hiểu</a:t>
            </a:r>
            <a:r>
              <a:rPr lang="en-GB" sz="6000" b="1" i="1" dirty="0">
                <a:solidFill>
                  <a:schemeClr val="accent3">
                    <a:lumMod val="50000"/>
                  </a:schemeClr>
                </a:solidFill>
              </a:rPr>
              <a:t> </a:t>
            </a:r>
            <a:r>
              <a:rPr lang="en-GB" sz="6000" b="1" i="1" dirty="0" err="1">
                <a:solidFill>
                  <a:schemeClr val="accent3">
                    <a:lumMod val="50000"/>
                  </a:schemeClr>
                </a:solidFill>
              </a:rPr>
              <a:t>mạch</a:t>
            </a:r>
            <a:r>
              <a:rPr lang="en-GB" sz="6000" b="1" i="1" dirty="0">
                <a:solidFill>
                  <a:schemeClr val="accent3">
                    <a:lumMod val="50000"/>
                  </a:schemeClr>
                </a:solidFill>
              </a:rPr>
              <a:t> </a:t>
            </a:r>
            <a:r>
              <a:rPr lang="en-GB" sz="6000" b="1" i="1" dirty="0" err="1">
                <a:solidFill>
                  <a:schemeClr val="accent3">
                    <a:lumMod val="50000"/>
                  </a:schemeClr>
                </a:solidFill>
              </a:rPr>
              <a:t>cảm</a:t>
            </a:r>
            <a:r>
              <a:rPr lang="en-GB" sz="6000" b="1" i="1" dirty="0">
                <a:solidFill>
                  <a:schemeClr val="accent3">
                    <a:lumMod val="50000"/>
                  </a:schemeClr>
                </a:solidFill>
              </a:rPr>
              <a:t> </a:t>
            </a:r>
            <a:r>
              <a:rPr lang="en-GB" sz="6000" b="1" i="1" dirty="0" err="1">
                <a:solidFill>
                  <a:schemeClr val="accent3">
                    <a:lumMod val="50000"/>
                  </a:schemeClr>
                </a:solidFill>
              </a:rPr>
              <a:t>xúc</a:t>
            </a:r>
            <a:r>
              <a:rPr lang="en-GB" sz="6000" b="1" i="1" dirty="0">
                <a:solidFill>
                  <a:schemeClr val="accent3">
                    <a:lumMod val="50000"/>
                  </a:schemeClr>
                </a:solidFill>
              </a:rPr>
              <a:t>, </a:t>
            </a:r>
            <a:r>
              <a:rPr lang="en-GB" sz="6000" b="1" i="1" dirty="0" err="1">
                <a:solidFill>
                  <a:schemeClr val="accent3">
                    <a:lumMod val="50000"/>
                  </a:schemeClr>
                </a:solidFill>
              </a:rPr>
              <a:t>cảm</a:t>
            </a:r>
            <a:r>
              <a:rPr lang="en-GB" sz="6000" b="1" i="1" dirty="0">
                <a:solidFill>
                  <a:schemeClr val="accent3">
                    <a:lumMod val="50000"/>
                  </a:schemeClr>
                </a:solidFill>
              </a:rPr>
              <a:t> </a:t>
            </a:r>
            <a:r>
              <a:rPr lang="en-GB" sz="6000" b="1" i="1" dirty="0" err="1">
                <a:solidFill>
                  <a:schemeClr val="accent3">
                    <a:lumMod val="50000"/>
                  </a:schemeClr>
                </a:solidFill>
              </a:rPr>
              <a:t>hứng</a:t>
            </a:r>
            <a:r>
              <a:rPr lang="en-GB" sz="6000" b="1" i="1" dirty="0">
                <a:solidFill>
                  <a:schemeClr val="accent3">
                    <a:lumMod val="50000"/>
                  </a:schemeClr>
                </a:solidFill>
              </a:rPr>
              <a:t> </a:t>
            </a:r>
            <a:r>
              <a:rPr lang="en-GB" sz="6000" b="1" i="1" dirty="0" err="1">
                <a:solidFill>
                  <a:schemeClr val="accent3">
                    <a:lumMod val="50000"/>
                  </a:schemeClr>
                </a:solidFill>
              </a:rPr>
              <a:t>chủ</a:t>
            </a:r>
            <a:r>
              <a:rPr lang="en-GB" sz="6000" b="1" i="1" dirty="0">
                <a:solidFill>
                  <a:schemeClr val="accent3">
                    <a:lumMod val="50000"/>
                  </a:schemeClr>
                </a:solidFill>
              </a:rPr>
              <a:t> </a:t>
            </a:r>
            <a:r>
              <a:rPr lang="en-GB" sz="6000" b="1" i="1" dirty="0" err="1">
                <a:solidFill>
                  <a:schemeClr val="accent3">
                    <a:lumMod val="50000"/>
                  </a:schemeClr>
                </a:solidFill>
              </a:rPr>
              <a:t>đạo</a:t>
            </a:r>
            <a:endParaRPr lang="en-SG" sz="6000" dirty="0">
              <a:solidFill>
                <a:schemeClr val="accent3">
                  <a:lumMod val="50000"/>
                </a:schemeClr>
              </a:solidFill>
            </a:endParaRPr>
          </a:p>
        </p:txBody>
      </p:sp>
      <p:sp>
        <p:nvSpPr>
          <p:cNvPr id="10" name="Google Shape;482;p41">
            <a:extLst>
              <a:ext uri="{FF2B5EF4-FFF2-40B4-BE49-F238E27FC236}">
                <a16:creationId xmlns:a16="http://schemas.microsoft.com/office/drawing/2014/main" xmlns="" id="{2C861BF2-1815-E4DC-AA75-5C3F19F6A849}"/>
              </a:ext>
            </a:extLst>
          </p:cNvPr>
          <p:cNvSpPr/>
          <p:nvPr/>
        </p:nvSpPr>
        <p:spPr>
          <a:xfrm>
            <a:off x="7524910" y="1128836"/>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2</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xmlns="" id="{9BEE4474-FEA7-42D1-89CF-6A869F7DE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37290" y="686586"/>
            <a:ext cx="6858000"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xmlns="" id="{29F12126-0C04-AB10-6A03-00D57BE0B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52158" y="-1003440"/>
            <a:ext cx="6858000" cy="6858000"/>
          </a:xfrm>
          <a:prstGeom prst="rect">
            <a:avLst/>
          </a:prstGeom>
        </p:spPr>
      </p:pic>
      <p:grpSp>
        <p:nvGrpSpPr>
          <p:cNvPr id="13" name="Group 12">
            <a:extLst>
              <a:ext uri="{FF2B5EF4-FFF2-40B4-BE49-F238E27FC236}">
                <a16:creationId xmlns:a16="http://schemas.microsoft.com/office/drawing/2014/main" xmlns="" id="{BADF61F6-49B3-B1BE-6875-638161370C5C}"/>
              </a:ext>
            </a:extLst>
          </p:cNvPr>
          <p:cNvGrpSpPr/>
          <p:nvPr/>
        </p:nvGrpSpPr>
        <p:grpSpPr>
          <a:xfrm>
            <a:off x="-811856" y="2560320"/>
            <a:ext cx="7739474" cy="4553331"/>
            <a:chOff x="-811856" y="2560320"/>
            <a:chExt cx="7739474" cy="4553331"/>
          </a:xfrm>
        </p:grpSpPr>
        <p:pic>
          <p:nvPicPr>
            <p:cNvPr id="11" name="Picture 10" descr="A cartoon of a campfire&#10;&#10;Description automatically generated">
              <a:extLst>
                <a:ext uri="{FF2B5EF4-FFF2-40B4-BE49-F238E27FC236}">
                  <a16:creationId xmlns:a16="http://schemas.microsoft.com/office/drawing/2014/main" xmlns="" id="{517D0FAB-18DD-6637-DD3A-E26D8686B9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2" name="Picture 11" descr="A cartoon of a campfire&#10;&#10;Description automatically generated">
              <a:extLst>
                <a:ext uri="{FF2B5EF4-FFF2-40B4-BE49-F238E27FC236}">
                  <a16:creationId xmlns:a16="http://schemas.microsoft.com/office/drawing/2014/main" xmlns="" id="{BE7D5ADD-9A6D-0E5B-0011-8AFC4274F5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5" name="Picture 4">
              <a:extLst>
                <a:ext uri="{FF2B5EF4-FFF2-40B4-BE49-F238E27FC236}">
                  <a16:creationId xmlns:a16="http://schemas.microsoft.com/office/drawing/2014/main" xmlns="" id="{6538A65F-EBF6-8740-EB2E-C0095C201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
        <p:nvSpPr>
          <p:cNvPr id="4" name="TextBox 3">
            <a:extLst>
              <a:ext uri="{FF2B5EF4-FFF2-40B4-BE49-F238E27FC236}">
                <a16:creationId xmlns:a16="http://schemas.microsoft.com/office/drawing/2014/main" xmlns="" id="{3A11B27E-39D0-AAEE-0C4A-6FE2E91CF5A5}"/>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92527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356771" y="-47350"/>
            <a:ext cx="7310520" cy="669542"/>
          </a:xfrm>
          <a:prstGeom prst="rect">
            <a:avLst/>
          </a:prstGeom>
          <a:noFill/>
        </p:spPr>
        <p:txBody>
          <a:bodyPr wrap="square">
            <a:spAutoFit/>
          </a:bodyPr>
          <a:lstStyle/>
          <a:p>
            <a:pPr algn="just">
              <a:lnSpc>
                <a:spcPct val="150000"/>
              </a:lnSpc>
              <a:spcAft>
                <a:spcPts val="800"/>
              </a:spcAft>
            </a:pPr>
            <a:r>
              <a:rPr lang="vi-VN"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đạo</a:t>
            </a:r>
            <a:endParaRPr lang="en-SG" sz="28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12">
            <a:extLst>
              <a:ext uri="{FF2B5EF4-FFF2-40B4-BE49-F238E27FC236}">
                <a16:creationId xmlns:a16="http://schemas.microsoft.com/office/drawing/2014/main" xmlns="" id="{E9BBD149-E428-F072-7C12-D2FD3FEC5C15}"/>
              </a:ext>
            </a:extLst>
          </p:cNvPr>
          <p:cNvGrpSpPr/>
          <p:nvPr/>
        </p:nvGrpSpPr>
        <p:grpSpPr>
          <a:xfrm flipH="1">
            <a:off x="5227396" y="1040220"/>
            <a:ext cx="6344962" cy="4777560"/>
            <a:chOff x="-558688" y="0"/>
            <a:chExt cx="9107943" cy="6858000"/>
          </a:xfrm>
        </p:grpSpPr>
        <p:pic>
          <p:nvPicPr>
            <p:cNvPr id="4" name="图片 13">
              <a:extLst>
                <a:ext uri="{FF2B5EF4-FFF2-40B4-BE49-F238E27FC236}">
                  <a16:creationId xmlns:a16="http://schemas.microsoft.com/office/drawing/2014/main" xmlns="" id="{D74B178F-9B2E-81EC-26E9-2DFB0934290F}"/>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14">
              <a:extLst>
                <a:ext uri="{FF2B5EF4-FFF2-40B4-BE49-F238E27FC236}">
                  <a16:creationId xmlns:a16="http://schemas.microsoft.com/office/drawing/2014/main" xmlns="" id="{160EB59B-8D98-76C2-5038-E2697F51C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8">
            <a:extLst>
              <a:ext uri="{FF2B5EF4-FFF2-40B4-BE49-F238E27FC236}">
                <a16:creationId xmlns:a16="http://schemas.microsoft.com/office/drawing/2014/main" xmlns="" id="{677F0573-909B-E744-0337-E905AC77B35B}"/>
              </a:ext>
            </a:extLst>
          </p:cNvPr>
          <p:cNvSpPr txBox="1"/>
          <p:nvPr/>
        </p:nvSpPr>
        <p:spPr>
          <a:xfrm>
            <a:off x="6012031" y="1951822"/>
            <a:ext cx="4958080" cy="2862322"/>
          </a:xfrm>
          <a:prstGeom prst="rect">
            <a:avLst/>
          </a:prstGeom>
          <a:noFill/>
        </p:spPr>
        <p:txBody>
          <a:bodyPr wrap="square" rtlCol="0">
            <a:spAutoFit/>
          </a:bodyPr>
          <a:lstStyle/>
          <a:p>
            <a:pPr lvl="0" algn="ctr">
              <a:defRPr/>
            </a:pPr>
            <a:r>
              <a:rPr lang="vi-VN" sz="3600" dirty="0">
                <a:latin typeface="+mj-lt"/>
              </a:rPr>
              <a:t>Các nhóm đọc lại </a:t>
            </a:r>
            <a:endParaRPr lang="en-US" sz="3600" dirty="0">
              <a:latin typeface="+mj-lt"/>
            </a:endParaRPr>
          </a:p>
          <a:p>
            <a:pPr lvl="0" algn="ctr">
              <a:defRPr/>
            </a:pPr>
            <a:r>
              <a:rPr lang="vi-VN" sz="3600" dirty="0">
                <a:latin typeface="+mj-lt"/>
              </a:rPr>
              <a:t>bài thơ, xác định bố cục, từ đó xác định mạch cảm xúc, cảm hứng chủ đạo và điền vào sơ đồ</a:t>
            </a:r>
            <a:endParaRPr kumimoji="0" lang="en-SG" sz="13800" b="0" i="0" u="none" strike="noStrike" kern="1200" cap="none" spc="0" normalizeH="0" baseline="0" noProof="0" dirty="0">
              <a:ln>
                <a:noFill/>
              </a:ln>
              <a:solidFill>
                <a:srgbClr val="000000"/>
              </a:solidFill>
              <a:effectLst/>
              <a:uLnTx/>
              <a:uFillTx/>
              <a:latin typeface="+mj-lt"/>
            </a:endParaRPr>
          </a:p>
        </p:txBody>
      </p:sp>
      <p:pic>
        <p:nvPicPr>
          <p:cNvPr id="7" name="Picture 6">
            <a:extLst>
              <a:ext uri="{FF2B5EF4-FFF2-40B4-BE49-F238E27FC236}">
                <a16:creationId xmlns:a16="http://schemas.microsoft.com/office/drawing/2014/main" xmlns="" id="{6CC64582-C953-8D76-40EF-B75147E88E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299" y="1670880"/>
            <a:ext cx="4010025" cy="5648325"/>
          </a:xfrm>
          <a:prstGeom prst="rect">
            <a:avLst/>
          </a:prstGeom>
        </p:spPr>
      </p:pic>
      <p:sp>
        <p:nvSpPr>
          <p:cNvPr id="8" name="TextBox 7">
            <a:extLst>
              <a:ext uri="{FF2B5EF4-FFF2-40B4-BE49-F238E27FC236}">
                <a16:creationId xmlns:a16="http://schemas.microsoft.com/office/drawing/2014/main" xmlns="" id="{64F1D628-B5A5-BA6C-D7F1-5126404BA36D}"/>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652231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grpSp>
        <p:nvGrpSpPr>
          <p:cNvPr id="2370" name="Google Shape;2370;p45"/>
          <p:cNvGrpSpPr/>
          <p:nvPr/>
        </p:nvGrpSpPr>
        <p:grpSpPr>
          <a:xfrm>
            <a:off x="-217682" y="39638"/>
            <a:ext cx="624907" cy="552323"/>
            <a:chOff x="298588" y="2727876"/>
            <a:chExt cx="658128" cy="554019"/>
          </a:xfrm>
        </p:grpSpPr>
        <p:sp>
          <p:nvSpPr>
            <p:cNvPr id="2371" name="Google Shape;2371;p45"/>
            <p:cNvSpPr/>
            <p:nvPr/>
          </p:nvSpPr>
          <p:spPr>
            <a:xfrm rot="-514972">
              <a:off x="330358" y="2769805"/>
              <a:ext cx="594465" cy="47036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rgbClr val="FC8902"/>
            </a:solidFill>
            <a:ln w="152400" cap="flat" cmpd="sng">
              <a:solidFill>
                <a:schemeClr val="accent6"/>
              </a:solidFill>
              <a:prstDash val="solid"/>
              <a:round/>
              <a:headEnd type="none" w="sm" len="sm"/>
              <a:tailEnd type="none" w="sm" len="sm"/>
            </a:ln>
            <a:effectLst>
              <a:outerShdw dist="57150" dir="288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72" name="Google Shape;2372;p45"/>
            <p:cNvGrpSpPr/>
            <p:nvPr/>
          </p:nvGrpSpPr>
          <p:grpSpPr>
            <a:xfrm rot="-514972">
              <a:off x="330482" y="2769601"/>
              <a:ext cx="594465" cy="470365"/>
              <a:chOff x="1317575" y="4447575"/>
              <a:chExt cx="198075" cy="156725"/>
            </a:xfrm>
          </p:grpSpPr>
          <p:sp>
            <p:nvSpPr>
              <p:cNvPr id="2373" name="Google Shape;2373;p45"/>
              <p:cNvSpPr/>
              <p:nvPr/>
            </p:nvSpPr>
            <p:spPr>
              <a:xfrm>
                <a:off x="1317575" y="4447575"/>
                <a:ext cx="198075" cy="15672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45"/>
              <p:cNvSpPr/>
              <p:nvPr/>
            </p:nvSpPr>
            <p:spPr>
              <a:xfrm>
                <a:off x="1364919" y="4488345"/>
                <a:ext cx="88163" cy="72894"/>
              </a:xfrm>
              <a:custGeom>
                <a:avLst/>
                <a:gdLst/>
                <a:ahLst/>
                <a:cxnLst/>
                <a:rect l="l" t="t" r="r" b="b"/>
                <a:pathLst>
                  <a:path w="4417" h="3652" extrusionOk="0">
                    <a:moveTo>
                      <a:pt x="2711" y="0"/>
                    </a:moveTo>
                    <a:cubicBezTo>
                      <a:pt x="2483" y="435"/>
                      <a:pt x="2404" y="920"/>
                      <a:pt x="2397" y="1398"/>
                    </a:cubicBezTo>
                    <a:cubicBezTo>
                      <a:pt x="1983" y="1676"/>
                      <a:pt x="1591" y="1976"/>
                      <a:pt x="1220" y="2304"/>
                    </a:cubicBezTo>
                    <a:cubicBezTo>
                      <a:pt x="1035" y="1911"/>
                      <a:pt x="1042" y="1448"/>
                      <a:pt x="1064" y="877"/>
                    </a:cubicBezTo>
                    <a:lnTo>
                      <a:pt x="1064" y="877"/>
                    </a:lnTo>
                    <a:cubicBezTo>
                      <a:pt x="721" y="1519"/>
                      <a:pt x="721" y="2097"/>
                      <a:pt x="957" y="2539"/>
                    </a:cubicBezTo>
                    <a:cubicBezTo>
                      <a:pt x="743" y="2739"/>
                      <a:pt x="536" y="2931"/>
                      <a:pt x="336" y="3145"/>
                    </a:cubicBezTo>
                    <a:cubicBezTo>
                      <a:pt x="222" y="3266"/>
                      <a:pt x="108" y="3395"/>
                      <a:pt x="1" y="3523"/>
                    </a:cubicBezTo>
                    <a:cubicBezTo>
                      <a:pt x="8" y="3530"/>
                      <a:pt x="22" y="3544"/>
                      <a:pt x="30" y="3552"/>
                    </a:cubicBezTo>
                    <a:cubicBezTo>
                      <a:pt x="65" y="3580"/>
                      <a:pt x="94" y="3616"/>
                      <a:pt x="129" y="3651"/>
                    </a:cubicBezTo>
                    <a:cubicBezTo>
                      <a:pt x="422" y="3316"/>
                      <a:pt x="728" y="3002"/>
                      <a:pt x="1049" y="2696"/>
                    </a:cubicBezTo>
                    <a:cubicBezTo>
                      <a:pt x="1363" y="3145"/>
                      <a:pt x="1955" y="3437"/>
                      <a:pt x="2689" y="3480"/>
                    </a:cubicBezTo>
                    <a:cubicBezTo>
                      <a:pt x="2433" y="3316"/>
                      <a:pt x="2169" y="3188"/>
                      <a:pt x="1926" y="3031"/>
                    </a:cubicBezTo>
                    <a:cubicBezTo>
                      <a:pt x="1634" y="2853"/>
                      <a:pt x="1441" y="2667"/>
                      <a:pt x="1306" y="2460"/>
                    </a:cubicBezTo>
                    <a:cubicBezTo>
                      <a:pt x="1691" y="2132"/>
                      <a:pt x="2090" y="1819"/>
                      <a:pt x="2511" y="1533"/>
                    </a:cubicBezTo>
                    <a:cubicBezTo>
                      <a:pt x="2933" y="1674"/>
                      <a:pt x="3378" y="1765"/>
                      <a:pt x="3823" y="1765"/>
                    </a:cubicBezTo>
                    <a:cubicBezTo>
                      <a:pt x="3988" y="1765"/>
                      <a:pt x="4152" y="1753"/>
                      <a:pt x="4315" y="1726"/>
                    </a:cubicBezTo>
                    <a:cubicBezTo>
                      <a:pt x="3902" y="1569"/>
                      <a:pt x="3360" y="1419"/>
                      <a:pt x="2896" y="1284"/>
                    </a:cubicBezTo>
                    <a:cubicBezTo>
                      <a:pt x="2968" y="1234"/>
                      <a:pt x="3046" y="1184"/>
                      <a:pt x="3124" y="1141"/>
                    </a:cubicBezTo>
                    <a:cubicBezTo>
                      <a:pt x="3510" y="906"/>
                      <a:pt x="3909" y="699"/>
                      <a:pt x="4322" y="507"/>
                    </a:cubicBezTo>
                    <a:cubicBezTo>
                      <a:pt x="4416" y="469"/>
                      <a:pt x="4379" y="333"/>
                      <a:pt x="4296" y="333"/>
                    </a:cubicBezTo>
                    <a:cubicBezTo>
                      <a:pt x="4284" y="333"/>
                      <a:pt x="4272" y="336"/>
                      <a:pt x="4258" y="342"/>
                    </a:cubicBezTo>
                    <a:cubicBezTo>
                      <a:pt x="3731" y="585"/>
                      <a:pt x="3224" y="863"/>
                      <a:pt x="2739" y="1170"/>
                    </a:cubicBezTo>
                    <a:cubicBezTo>
                      <a:pt x="2725" y="785"/>
                      <a:pt x="2732" y="400"/>
                      <a:pt x="27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365" name="Google Shape;2365;p45"/>
          <p:cNvGrpSpPr/>
          <p:nvPr/>
        </p:nvGrpSpPr>
        <p:grpSpPr>
          <a:xfrm>
            <a:off x="11397271" y="-22227"/>
            <a:ext cx="699957" cy="676128"/>
            <a:chOff x="893179" y="1293686"/>
            <a:chExt cx="524968" cy="507096"/>
          </a:xfrm>
        </p:grpSpPr>
        <p:sp>
          <p:nvSpPr>
            <p:cNvPr id="2366" name="Google Shape;2366;p45"/>
            <p:cNvSpPr/>
            <p:nvPr/>
          </p:nvSpPr>
          <p:spPr>
            <a:xfrm>
              <a:off x="893179" y="1293686"/>
              <a:ext cx="524912" cy="507041"/>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accent6"/>
            </a:solidFill>
            <a:ln w="152400" cap="flat" cmpd="sng">
              <a:solidFill>
                <a:schemeClr val="accent6"/>
              </a:solidFill>
              <a:prstDash val="solid"/>
              <a:round/>
              <a:headEnd type="none" w="sm" len="sm"/>
              <a:tailEnd type="none" w="sm" len="sm"/>
            </a:ln>
            <a:effectLst>
              <a:outerShdw dist="57150" dir="2880000" algn="bl" rotWithShape="0">
                <a:schemeClr val="dk1">
                  <a:alpha val="21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67" name="Google Shape;2367;p45"/>
            <p:cNvGrpSpPr/>
            <p:nvPr/>
          </p:nvGrpSpPr>
          <p:grpSpPr>
            <a:xfrm>
              <a:off x="893235" y="1293741"/>
              <a:ext cx="524912" cy="507041"/>
              <a:chOff x="1115925" y="1115025"/>
              <a:chExt cx="136575" cy="131925"/>
            </a:xfrm>
          </p:grpSpPr>
          <p:sp>
            <p:nvSpPr>
              <p:cNvPr id="2368" name="Google Shape;2368;p45"/>
              <p:cNvSpPr/>
              <p:nvPr/>
            </p:nvSpPr>
            <p:spPr>
              <a:xfrm>
                <a:off x="1115925" y="1115025"/>
                <a:ext cx="136575" cy="131925"/>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45"/>
              <p:cNvSpPr/>
              <p:nvPr/>
            </p:nvSpPr>
            <p:spPr>
              <a:xfrm>
                <a:off x="1139450" y="1136650"/>
                <a:ext cx="113050" cy="82200"/>
              </a:xfrm>
              <a:custGeom>
                <a:avLst/>
                <a:gdLst/>
                <a:ahLst/>
                <a:cxnLst/>
                <a:rect l="l" t="t" r="r" b="b"/>
                <a:pathLst>
                  <a:path w="4522" h="3288" extrusionOk="0">
                    <a:moveTo>
                      <a:pt x="2582" y="0"/>
                    </a:moveTo>
                    <a:lnTo>
                      <a:pt x="2582" y="0"/>
                    </a:lnTo>
                    <a:cubicBezTo>
                      <a:pt x="2817" y="521"/>
                      <a:pt x="3167" y="920"/>
                      <a:pt x="3652" y="1205"/>
                    </a:cubicBezTo>
                    <a:cubicBezTo>
                      <a:pt x="3624" y="1205"/>
                      <a:pt x="3597" y="1204"/>
                      <a:pt x="3570" y="1204"/>
                    </a:cubicBezTo>
                    <a:cubicBezTo>
                      <a:pt x="3276" y="1204"/>
                      <a:pt x="2983" y="1239"/>
                      <a:pt x="2689" y="1298"/>
                    </a:cubicBezTo>
                    <a:cubicBezTo>
                      <a:pt x="2318" y="927"/>
                      <a:pt x="1862" y="713"/>
                      <a:pt x="1334" y="663"/>
                    </a:cubicBezTo>
                    <a:lnTo>
                      <a:pt x="1334" y="663"/>
                    </a:lnTo>
                    <a:cubicBezTo>
                      <a:pt x="1455" y="1041"/>
                      <a:pt x="1776" y="1319"/>
                      <a:pt x="2147" y="1441"/>
                    </a:cubicBezTo>
                    <a:cubicBezTo>
                      <a:pt x="1291" y="1726"/>
                      <a:pt x="514" y="2261"/>
                      <a:pt x="0" y="2995"/>
                    </a:cubicBezTo>
                    <a:cubicBezTo>
                      <a:pt x="671" y="2575"/>
                      <a:pt x="1384" y="2239"/>
                      <a:pt x="2111" y="1983"/>
                    </a:cubicBezTo>
                    <a:lnTo>
                      <a:pt x="2111" y="1983"/>
                    </a:lnTo>
                    <a:cubicBezTo>
                      <a:pt x="1762" y="2325"/>
                      <a:pt x="1541" y="2803"/>
                      <a:pt x="1548" y="3288"/>
                    </a:cubicBezTo>
                    <a:cubicBezTo>
                      <a:pt x="2076" y="2824"/>
                      <a:pt x="2496" y="2332"/>
                      <a:pt x="2867" y="1754"/>
                    </a:cubicBezTo>
                    <a:cubicBezTo>
                      <a:pt x="3067" y="1697"/>
                      <a:pt x="3274" y="1655"/>
                      <a:pt x="3480" y="1612"/>
                    </a:cubicBezTo>
                    <a:lnTo>
                      <a:pt x="3488" y="1612"/>
                    </a:lnTo>
                    <a:cubicBezTo>
                      <a:pt x="3074" y="1947"/>
                      <a:pt x="2789" y="2418"/>
                      <a:pt x="2689" y="2945"/>
                    </a:cubicBezTo>
                    <a:cubicBezTo>
                      <a:pt x="3281" y="2717"/>
                      <a:pt x="3709" y="2175"/>
                      <a:pt x="3823" y="1548"/>
                    </a:cubicBezTo>
                    <a:cubicBezTo>
                      <a:pt x="4051" y="1512"/>
                      <a:pt x="4279" y="1483"/>
                      <a:pt x="4507" y="1462"/>
                    </a:cubicBezTo>
                    <a:lnTo>
                      <a:pt x="4522" y="1334"/>
                    </a:lnTo>
                    <a:cubicBezTo>
                      <a:pt x="4514" y="1327"/>
                      <a:pt x="4514" y="1312"/>
                      <a:pt x="4507" y="1305"/>
                    </a:cubicBezTo>
                    <a:cubicBezTo>
                      <a:pt x="4265" y="1248"/>
                      <a:pt x="4015" y="1220"/>
                      <a:pt x="3766" y="1212"/>
                    </a:cubicBezTo>
                    <a:cubicBezTo>
                      <a:pt x="3758" y="585"/>
                      <a:pt x="3209" y="14"/>
                      <a:pt x="25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 name="Group 2">
            <a:extLst>
              <a:ext uri="{FF2B5EF4-FFF2-40B4-BE49-F238E27FC236}">
                <a16:creationId xmlns:a16="http://schemas.microsoft.com/office/drawing/2014/main" xmlns="" id="{B62A4A99-46C5-C7B0-1232-37D2FCE2FD5A}"/>
              </a:ext>
            </a:extLst>
          </p:cNvPr>
          <p:cNvGrpSpPr/>
          <p:nvPr/>
        </p:nvGrpSpPr>
        <p:grpSpPr>
          <a:xfrm>
            <a:off x="197432" y="174215"/>
            <a:ext cx="11735451" cy="6472289"/>
            <a:chOff x="0" y="-7804"/>
            <a:chExt cx="6099744" cy="2730049"/>
          </a:xfrm>
        </p:grpSpPr>
        <p:grpSp>
          <p:nvGrpSpPr>
            <p:cNvPr id="5" name="Group 4">
              <a:extLst>
                <a:ext uri="{FF2B5EF4-FFF2-40B4-BE49-F238E27FC236}">
                  <a16:creationId xmlns:a16="http://schemas.microsoft.com/office/drawing/2014/main" xmlns="" id="{9318172A-55DE-E203-0CF8-9D4EE8CAF015}"/>
                </a:ext>
              </a:extLst>
            </p:cNvPr>
            <p:cNvGrpSpPr/>
            <p:nvPr/>
          </p:nvGrpSpPr>
          <p:grpSpPr>
            <a:xfrm>
              <a:off x="0" y="-7804"/>
              <a:ext cx="4908551" cy="2730049"/>
              <a:chOff x="19050" y="-7804"/>
              <a:chExt cx="4908551" cy="2730049"/>
            </a:xfrm>
          </p:grpSpPr>
          <p:sp>
            <p:nvSpPr>
              <p:cNvPr id="7" name="Rounded Rectangle 115">
                <a:extLst>
                  <a:ext uri="{FF2B5EF4-FFF2-40B4-BE49-F238E27FC236}">
                    <a16:creationId xmlns:a16="http://schemas.microsoft.com/office/drawing/2014/main" xmlns="" id="{335D61C7-76DA-474A-956E-DC4210642759}"/>
                  </a:ext>
                </a:extLst>
              </p:cNvPr>
              <p:cNvSpPr/>
              <p:nvPr/>
            </p:nvSpPr>
            <p:spPr>
              <a:xfrm>
                <a:off x="19050" y="400050"/>
                <a:ext cx="1294841" cy="653970"/>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dirty="0">
                    <a:solidFill>
                      <a:srgbClr val="000000"/>
                    </a:solidFill>
                    <a:effectLst/>
                    <a:latin typeface="+mj-lt"/>
                    <a:ea typeface="Calibri" panose="020F0502020204030204" pitchFamily="34" charset="0"/>
                    <a:cs typeface="Times New Roman" panose="02020603050405020304" pitchFamily="18" charset="0"/>
                  </a:rPr>
                  <a:t>Khổ …</a:t>
                </a:r>
                <a:r>
                  <a:rPr lang="en-US" sz="2800" kern="0" dirty="0">
                    <a:solidFill>
                      <a:srgbClr val="000000"/>
                    </a:solidFill>
                    <a:effectLst/>
                    <a:latin typeface="+mj-lt"/>
                    <a:ea typeface="Calibri" panose="020F0502020204030204" pitchFamily="34" charset="0"/>
                    <a:cs typeface="Times New Roman" panose="02020603050405020304" pitchFamily="18" charset="0"/>
                  </a:rPr>
                  <a:t>.</a:t>
                </a:r>
                <a:r>
                  <a:rPr lang="vi-VN" sz="2800" kern="0" dirty="0">
                    <a:solidFill>
                      <a:srgbClr val="000000"/>
                    </a:solidFill>
                    <a:effectLst/>
                    <a:latin typeface="+mj-lt"/>
                    <a:ea typeface="Calibri" panose="020F0502020204030204" pitchFamily="34" charset="0"/>
                    <a:cs typeface="Times New Roman" panose="02020603050405020304" pitchFamily="18" charset="0"/>
                  </a:rPr>
                  <a:t>..</a:t>
                </a:r>
                <a:endParaRPr lang="en-SG" sz="2800" kern="0" dirty="0">
                  <a:effectLst/>
                  <a:latin typeface="+mj-lt"/>
                  <a:ea typeface="Calibri" panose="020F0502020204030204" pitchFamily="34" charset="0"/>
                  <a:cs typeface="Times New Roman" panose="02020603050405020304" pitchFamily="18" charset="0"/>
                </a:endParaRPr>
              </a:p>
              <a:p>
                <a:pPr algn="ctr">
                  <a:lnSpc>
                    <a:spcPct val="107000"/>
                  </a:lnSpc>
                  <a:spcBef>
                    <a:spcPts val="800"/>
                  </a:spcBef>
                  <a:spcAft>
                    <a:spcPts val="800"/>
                  </a:spcAft>
                </a:pPr>
                <a:r>
                  <a:rPr lang="vi-VN" sz="2800" kern="0" dirty="0">
                    <a:effectLst/>
                    <a:latin typeface="+mj-lt"/>
                    <a:ea typeface="Calibri" panose="020F0502020204030204" pitchFamily="34" charset="0"/>
                    <a:cs typeface="Times New Roman" panose="02020603050405020304" pitchFamily="18" charset="0"/>
                  </a:rPr>
                  <a:t> </a:t>
                </a:r>
                <a:endParaRPr lang="en-SG" sz="2800" kern="0" dirty="0">
                  <a:effectLst/>
                  <a:latin typeface="+mj-lt"/>
                  <a:ea typeface="Calibri" panose="020F0502020204030204" pitchFamily="34" charset="0"/>
                  <a:cs typeface="Times New Roman" panose="02020603050405020304" pitchFamily="18" charset="0"/>
                </a:endParaRPr>
              </a:p>
            </p:txBody>
          </p:sp>
          <p:sp>
            <p:nvSpPr>
              <p:cNvPr id="8" name="Rounded Rectangle 140">
                <a:extLst>
                  <a:ext uri="{FF2B5EF4-FFF2-40B4-BE49-F238E27FC236}">
                    <a16:creationId xmlns:a16="http://schemas.microsoft.com/office/drawing/2014/main" xmlns="" id="{ABD2F332-00C5-100F-BC9E-E16DD6FEBE7D}"/>
                  </a:ext>
                </a:extLst>
              </p:cNvPr>
              <p:cNvSpPr/>
              <p:nvPr/>
            </p:nvSpPr>
            <p:spPr>
              <a:xfrm>
                <a:off x="1739514" y="400050"/>
                <a:ext cx="3188087" cy="677119"/>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Khổ .......................</a:t>
                </a:r>
                <a:endParaRPr lang="en-SG" sz="2800" kern="0">
                  <a:effectLst/>
                  <a:latin typeface="+mj-lt"/>
                  <a:ea typeface="Calibri" panose="020F0502020204030204" pitchFamily="34" charset="0"/>
                  <a:cs typeface="Times New Roman" panose="02020603050405020304" pitchFamily="18" charset="0"/>
                </a:endParaRPr>
              </a:p>
            </p:txBody>
          </p:sp>
          <p:sp>
            <p:nvSpPr>
              <p:cNvPr id="9" name="Rounded Rectangle 141">
                <a:extLst>
                  <a:ext uri="{FF2B5EF4-FFF2-40B4-BE49-F238E27FC236}">
                    <a16:creationId xmlns:a16="http://schemas.microsoft.com/office/drawing/2014/main" xmlns="" id="{82ACEAA6-C759-1A4F-2F6A-B2178A0690EC}"/>
                  </a:ext>
                </a:extLst>
              </p:cNvPr>
              <p:cNvSpPr/>
              <p:nvPr/>
            </p:nvSpPr>
            <p:spPr>
              <a:xfrm>
                <a:off x="19050" y="1238250"/>
                <a:ext cx="1294841" cy="682625"/>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dirty="0">
                    <a:solidFill>
                      <a:srgbClr val="000000"/>
                    </a:solidFill>
                    <a:effectLst/>
                    <a:latin typeface="+mj-lt"/>
                    <a:ea typeface="Calibri" panose="020F0502020204030204" pitchFamily="34" charset="0"/>
                    <a:cs typeface="Times New Roman" panose="02020603050405020304" pitchFamily="18" charset="0"/>
                  </a:rPr>
                  <a:t>Khổ …</a:t>
                </a:r>
                <a:r>
                  <a:rPr lang="en-US" sz="2800" kern="0" dirty="0">
                    <a:solidFill>
                      <a:srgbClr val="000000"/>
                    </a:solidFill>
                    <a:effectLst/>
                    <a:latin typeface="+mj-lt"/>
                    <a:ea typeface="Calibri" panose="020F0502020204030204" pitchFamily="34" charset="0"/>
                    <a:cs typeface="Times New Roman" panose="02020603050405020304" pitchFamily="18" charset="0"/>
                  </a:rPr>
                  <a:t>.</a:t>
                </a:r>
                <a:r>
                  <a:rPr lang="vi-VN" sz="2800" kern="0" dirty="0">
                    <a:solidFill>
                      <a:srgbClr val="000000"/>
                    </a:solidFill>
                    <a:effectLst/>
                    <a:latin typeface="+mj-lt"/>
                    <a:ea typeface="Calibri" panose="020F0502020204030204" pitchFamily="34" charset="0"/>
                    <a:cs typeface="Times New Roman" panose="02020603050405020304" pitchFamily="18" charset="0"/>
                  </a:rPr>
                  <a:t>... </a:t>
                </a:r>
                <a:endParaRPr lang="en-SG" sz="2800" kern="0" dirty="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b="1" kern="0" dirty="0">
                    <a:effectLst/>
                    <a:latin typeface="+mj-lt"/>
                    <a:ea typeface="Calibri" panose="020F0502020204030204" pitchFamily="34" charset="0"/>
                    <a:cs typeface="Times New Roman" panose="02020603050405020304" pitchFamily="18" charset="0"/>
                  </a:rPr>
                  <a:t> </a:t>
                </a:r>
                <a:endParaRPr lang="en-SG" sz="2800" kern="0" dirty="0">
                  <a:effectLst/>
                  <a:latin typeface="+mj-lt"/>
                  <a:ea typeface="Calibri" panose="020F0502020204030204" pitchFamily="34" charset="0"/>
                  <a:cs typeface="Times New Roman" panose="02020603050405020304" pitchFamily="18" charset="0"/>
                </a:endParaRPr>
              </a:p>
            </p:txBody>
          </p:sp>
          <p:sp>
            <p:nvSpPr>
              <p:cNvPr id="10" name="Rounded Rectangle 142">
                <a:extLst>
                  <a:ext uri="{FF2B5EF4-FFF2-40B4-BE49-F238E27FC236}">
                    <a16:creationId xmlns:a16="http://schemas.microsoft.com/office/drawing/2014/main" xmlns="" id="{FB95C8A1-7052-8F22-4D1A-194FDB0236D6}"/>
                  </a:ext>
                </a:extLst>
              </p:cNvPr>
              <p:cNvSpPr/>
              <p:nvPr/>
            </p:nvSpPr>
            <p:spPr>
              <a:xfrm>
                <a:off x="1739514" y="1238250"/>
                <a:ext cx="3188087" cy="647700"/>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Khổ ...................</a:t>
                </a:r>
                <a:endParaRPr lang="en-SG" sz="2800" kern="0">
                  <a:effectLst/>
                  <a:latin typeface="+mj-lt"/>
                  <a:ea typeface="Calibri" panose="020F0502020204030204" pitchFamily="34" charset="0"/>
                  <a:cs typeface="Times New Roman" panose="02020603050405020304" pitchFamily="18" charset="0"/>
                </a:endParaRPr>
              </a:p>
            </p:txBody>
          </p:sp>
          <p:sp>
            <p:nvSpPr>
              <p:cNvPr id="11" name="Rounded Rectangle 143">
                <a:extLst>
                  <a:ext uri="{FF2B5EF4-FFF2-40B4-BE49-F238E27FC236}">
                    <a16:creationId xmlns:a16="http://schemas.microsoft.com/office/drawing/2014/main" xmlns="" id="{8D1A49CD-A58A-6428-75F5-0D4F1B545789}"/>
                  </a:ext>
                </a:extLst>
              </p:cNvPr>
              <p:cNvSpPr/>
              <p:nvPr/>
            </p:nvSpPr>
            <p:spPr>
              <a:xfrm>
                <a:off x="19050" y="2120900"/>
                <a:ext cx="1294841" cy="595630"/>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dirty="0">
                    <a:solidFill>
                      <a:srgbClr val="000000"/>
                    </a:solidFill>
                    <a:effectLst/>
                    <a:latin typeface="+mj-lt"/>
                    <a:ea typeface="Calibri" panose="020F0502020204030204" pitchFamily="34" charset="0"/>
                    <a:cs typeface="Times New Roman" panose="02020603050405020304" pitchFamily="18" charset="0"/>
                  </a:rPr>
                  <a:t>Khổ ......</a:t>
                </a:r>
                <a:r>
                  <a:rPr lang="en-SG" sz="2800" kern="0" dirty="0">
                    <a:solidFill>
                      <a:srgbClr val="000000"/>
                    </a:solidFill>
                    <a:latin typeface="+mj-lt"/>
                    <a:ea typeface="Calibri" panose="020F0502020204030204" pitchFamily="34" charset="0"/>
                    <a:cs typeface="Times New Roman" panose="02020603050405020304" pitchFamily="18" charset="0"/>
                  </a:rPr>
                  <a:t>...</a:t>
                </a:r>
                <a:r>
                  <a:rPr lang="vi-VN" sz="2800" b="1" kern="0" dirty="0">
                    <a:effectLst/>
                    <a:latin typeface="+mj-lt"/>
                    <a:ea typeface="Calibri" panose="020F0502020204030204" pitchFamily="34" charset="0"/>
                    <a:cs typeface="Times New Roman" panose="02020603050405020304" pitchFamily="18" charset="0"/>
                  </a:rPr>
                  <a:t> </a:t>
                </a:r>
                <a:endParaRPr lang="en-SG" sz="2800" kern="0" dirty="0">
                  <a:effectLst/>
                  <a:latin typeface="+mj-lt"/>
                  <a:ea typeface="Calibri" panose="020F0502020204030204" pitchFamily="34" charset="0"/>
                  <a:cs typeface="Times New Roman" panose="02020603050405020304" pitchFamily="18" charset="0"/>
                </a:endParaRPr>
              </a:p>
            </p:txBody>
          </p:sp>
          <p:sp>
            <p:nvSpPr>
              <p:cNvPr id="12" name="Rounded Rectangle 144">
                <a:extLst>
                  <a:ext uri="{FF2B5EF4-FFF2-40B4-BE49-F238E27FC236}">
                    <a16:creationId xmlns:a16="http://schemas.microsoft.com/office/drawing/2014/main" xmlns="" id="{95EDB728-8AF0-6A03-ABF5-24BF18980348}"/>
                  </a:ext>
                </a:extLst>
              </p:cNvPr>
              <p:cNvSpPr/>
              <p:nvPr/>
            </p:nvSpPr>
            <p:spPr>
              <a:xfrm>
                <a:off x="1739514" y="2120900"/>
                <a:ext cx="3188087" cy="601345"/>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Khổ ..................</a:t>
                </a:r>
                <a:endParaRPr lang="en-SG" sz="2800" kern="0">
                  <a:effectLst/>
                  <a:latin typeface="+mj-lt"/>
                  <a:ea typeface="Calibri" panose="020F0502020204030204" pitchFamily="34" charset="0"/>
                  <a:cs typeface="Times New Roman" panose="02020603050405020304" pitchFamily="18" charset="0"/>
                </a:endParaRPr>
              </a:p>
            </p:txBody>
          </p:sp>
          <p:sp>
            <p:nvSpPr>
              <p:cNvPr id="13" name="Down Arrow 145">
                <a:extLst>
                  <a:ext uri="{FF2B5EF4-FFF2-40B4-BE49-F238E27FC236}">
                    <a16:creationId xmlns:a16="http://schemas.microsoft.com/office/drawing/2014/main" xmlns="" id="{92A09B6B-1024-0A9F-23E3-BE544C5CE460}"/>
                  </a:ext>
                </a:extLst>
              </p:cNvPr>
              <p:cNvSpPr/>
              <p:nvPr/>
            </p:nvSpPr>
            <p:spPr>
              <a:xfrm>
                <a:off x="392258" y="1067183"/>
                <a:ext cx="539750" cy="176321"/>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mj-lt"/>
                </a:endParaRPr>
              </a:p>
            </p:txBody>
          </p:sp>
          <p:sp>
            <p:nvSpPr>
              <p:cNvPr id="14" name="Down Arrow 146">
                <a:extLst>
                  <a:ext uri="{FF2B5EF4-FFF2-40B4-BE49-F238E27FC236}">
                    <a16:creationId xmlns:a16="http://schemas.microsoft.com/office/drawing/2014/main" xmlns="" id="{4CBC76A7-D74D-72FB-6848-EE88B3FA3D90}"/>
                  </a:ext>
                </a:extLst>
              </p:cNvPr>
              <p:cNvSpPr/>
              <p:nvPr/>
            </p:nvSpPr>
            <p:spPr>
              <a:xfrm>
                <a:off x="3063681" y="1071495"/>
                <a:ext cx="539750" cy="172259"/>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mj-lt"/>
                </a:endParaRPr>
              </a:p>
            </p:txBody>
          </p:sp>
          <p:sp>
            <p:nvSpPr>
              <p:cNvPr id="15" name="Down Arrow 147">
                <a:extLst>
                  <a:ext uri="{FF2B5EF4-FFF2-40B4-BE49-F238E27FC236}">
                    <a16:creationId xmlns:a16="http://schemas.microsoft.com/office/drawing/2014/main" xmlns="" id="{064BB8BF-CA08-130E-2229-2D18F2ED8361}"/>
                  </a:ext>
                </a:extLst>
              </p:cNvPr>
              <p:cNvSpPr/>
              <p:nvPr/>
            </p:nvSpPr>
            <p:spPr>
              <a:xfrm>
                <a:off x="373213" y="1935130"/>
                <a:ext cx="539750" cy="187423"/>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mj-lt"/>
                </a:endParaRPr>
              </a:p>
            </p:txBody>
          </p:sp>
          <p:sp>
            <p:nvSpPr>
              <p:cNvPr id="16" name="Down Arrow 148">
                <a:extLst>
                  <a:ext uri="{FF2B5EF4-FFF2-40B4-BE49-F238E27FC236}">
                    <a16:creationId xmlns:a16="http://schemas.microsoft.com/office/drawing/2014/main" xmlns="" id="{06D1E2F1-84CE-0EAE-2A31-24DFF4995A1F}"/>
                  </a:ext>
                </a:extLst>
              </p:cNvPr>
              <p:cNvSpPr/>
              <p:nvPr/>
            </p:nvSpPr>
            <p:spPr>
              <a:xfrm>
                <a:off x="3044635" y="1889657"/>
                <a:ext cx="539750" cy="229772"/>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dirty="0">
                  <a:latin typeface="+mj-lt"/>
                </a:endParaRPr>
              </a:p>
            </p:txBody>
          </p:sp>
          <p:sp>
            <p:nvSpPr>
              <p:cNvPr id="17" name="Rounded Rectangle 149">
                <a:extLst>
                  <a:ext uri="{FF2B5EF4-FFF2-40B4-BE49-F238E27FC236}">
                    <a16:creationId xmlns:a16="http://schemas.microsoft.com/office/drawing/2014/main" xmlns="" id="{175C1937-AF78-63A9-542D-C684B9CF12B5}"/>
                  </a:ext>
                </a:extLst>
              </p:cNvPr>
              <p:cNvSpPr/>
              <p:nvPr/>
            </p:nvSpPr>
            <p:spPr>
              <a:xfrm>
                <a:off x="191560" y="-1"/>
                <a:ext cx="970166" cy="345813"/>
              </a:xfrm>
              <a:custGeom>
                <a:avLst/>
                <a:gdLst>
                  <a:gd name="connsiteX0" fmla="*/ 0 w 970166"/>
                  <a:gd name="connsiteY0" fmla="*/ 57637 h 345813"/>
                  <a:gd name="connsiteX1" fmla="*/ 57637 w 970166"/>
                  <a:gd name="connsiteY1" fmla="*/ 0 h 345813"/>
                  <a:gd name="connsiteX2" fmla="*/ 485083 w 970166"/>
                  <a:gd name="connsiteY2" fmla="*/ 0 h 345813"/>
                  <a:gd name="connsiteX3" fmla="*/ 912529 w 970166"/>
                  <a:gd name="connsiteY3" fmla="*/ 0 h 345813"/>
                  <a:gd name="connsiteX4" fmla="*/ 970166 w 970166"/>
                  <a:gd name="connsiteY4" fmla="*/ 57637 h 345813"/>
                  <a:gd name="connsiteX5" fmla="*/ 970166 w 970166"/>
                  <a:gd name="connsiteY5" fmla="*/ 288176 h 345813"/>
                  <a:gd name="connsiteX6" fmla="*/ 912529 w 970166"/>
                  <a:gd name="connsiteY6" fmla="*/ 345813 h 345813"/>
                  <a:gd name="connsiteX7" fmla="*/ 476534 w 970166"/>
                  <a:gd name="connsiteY7" fmla="*/ 345813 h 345813"/>
                  <a:gd name="connsiteX8" fmla="*/ 57637 w 970166"/>
                  <a:gd name="connsiteY8" fmla="*/ 345813 h 345813"/>
                  <a:gd name="connsiteX9" fmla="*/ 0 w 970166"/>
                  <a:gd name="connsiteY9" fmla="*/ 288176 h 345813"/>
                  <a:gd name="connsiteX10" fmla="*/ 0 w 970166"/>
                  <a:gd name="connsiteY10" fmla="*/ 57637 h 34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166" h="345813" fill="none" extrusionOk="0">
                    <a:moveTo>
                      <a:pt x="0" y="57637"/>
                    </a:moveTo>
                    <a:cubicBezTo>
                      <a:pt x="-4091" y="33798"/>
                      <a:pt x="25697" y="-4954"/>
                      <a:pt x="57637" y="0"/>
                    </a:cubicBezTo>
                    <a:cubicBezTo>
                      <a:pt x="146915" y="-31659"/>
                      <a:pt x="315451" y="13924"/>
                      <a:pt x="485083" y="0"/>
                    </a:cubicBezTo>
                    <a:cubicBezTo>
                      <a:pt x="654715" y="-13924"/>
                      <a:pt x="751947" y="45236"/>
                      <a:pt x="912529" y="0"/>
                    </a:cubicBezTo>
                    <a:cubicBezTo>
                      <a:pt x="938418" y="-3288"/>
                      <a:pt x="973773" y="28971"/>
                      <a:pt x="970166" y="57637"/>
                    </a:cubicBezTo>
                    <a:cubicBezTo>
                      <a:pt x="972467" y="111713"/>
                      <a:pt x="970038" y="174850"/>
                      <a:pt x="970166" y="288176"/>
                    </a:cubicBezTo>
                    <a:cubicBezTo>
                      <a:pt x="976830" y="322685"/>
                      <a:pt x="943154" y="338564"/>
                      <a:pt x="912529" y="345813"/>
                    </a:cubicBezTo>
                    <a:cubicBezTo>
                      <a:pt x="708565" y="385133"/>
                      <a:pt x="587155" y="330881"/>
                      <a:pt x="476534" y="345813"/>
                    </a:cubicBezTo>
                    <a:cubicBezTo>
                      <a:pt x="365913" y="360745"/>
                      <a:pt x="220060" y="301889"/>
                      <a:pt x="57637" y="345813"/>
                    </a:cubicBezTo>
                    <a:cubicBezTo>
                      <a:pt x="22933" y="349821"/>
                      <a:pt x="-409" y="318883"/>
                      <a:pt x="0" y="288176"/>
                    </a:cubicBezTo>
                    <a:cubicBezTo>
                      <a:pt x="-17306" y="192044"/>
                      <a:pt x="16950" y="139155"/>
                      <a:pt x="0" y="57637"/>
                    </a:cubicBezTo>
                    <a:close/>
                  </a:path>
                  <a:path w="970166" h="345813" stroke="0" extrusionOk="0">
                    <a:moveTo>
                      <a:pt x="0" y="57637"/>
                    </a:moveTo>
                    <a:cubicBezTo>
                      <a:pt x="4838" y="21361"/>
                      <a:pt x="33530" y="1038"/>
                      <a:pt x="57637" y="0"/>
                    </a:cubicBezTo>
                    <a:cubicBezTo>
                      <a:pt x="143757" y="-2437"/>
                      <a:pt x="288559" y="11846"/>
                      <a:pt x="485083" y="0"/>
                    </a:cubicBezTo>
                    <a:cubicBezTo>
                      <a:pt x="681607" y="-11846"/>
                      <a:pt x="729361" y="28812"/>
                      <a:pt x="912529" y="0"/>
                    </a:cubicBezTo>
                    <a:cubicBezTo>
                      <a:pt x="945579" y="111"/>
                      <a:pt x="973106" y="32181"/>
                      <a:pt x="970166" y="57637"/>
                    </a:cubicBezTo>
                    <a:cubicBezTo>
                      <a:pt x="978732" y="150864"/>
                      <a:pt x="968128" y="208097"/>
                      <a:pt x="970166" y="288176"/>
                    </a:cubicBezTo>
                    <a:cubicBezTo>
                      <a:pt x="971438" y="320390"/>
                      <a:pt x="946130" y="351479"/>
                      <a:pt x="912529" y="345813"/>
                    </a:cubicBezTo>
                    <a:cubicBezTo>
                      <a:pt x="752925" y="361267"/>
                      <a:pt x="578492" y="324504"/>
                      <a:pt x="476534" y="345813"/>
                    </a:cubicBezTo>
                    <a:cubicBezTo>
                      <a:pt x="374577" y="367122"/>
                      <a:pt x="165879" y="311767"/>
                      <a:pt x="57637" y="345813"/>
                    </a:cubicBezTo>
                    <a:cubicBezTo>
                      <a:pt x="28327" y="347893"/>
                      <a:pt x="9452" y="320915"/>
                      <a:pt x="0" y="288176"/>
                    </a:cubicBezTo>
                    <a:cubicBezTo>
                      <a:pt x="-11752" y="221945"/>
                      <a:pt x="26999" y="157507"/>
                      <a:pt x="0" y="57637"/>
                    </a:cubicBezTo>
                    <a:close/>
                  </a:path>
                </a:pathLst>
              </a:custGeom>
              <a:solidFill>
                <a:srgbClr val="FFEBCD"/>
              </a:solidFill>
              <a:ln w="28575" cap="flat" cmpd="sng" algn="ctr">
                <a:solidFill>
                  <a:sysClr val="windowText" lastClr="000000"/>
                </a:solidFill>
                <a:prstDash val="solid"/>
                <a:miter lim="800000"/>
                <a:extLst>
                  <a:ext uri="{C807C97D-BFC1-408E-A445-0C87EB9F89A2}">
                    <ask:lineSketchStyleProps xmlns:ask="http://schemas.microsoft.com/office/drawing/2018/sketchyshapes" xmlns="" sd="185042405">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mj-lt"/>
                    <a:ea typeface="Calibri" panose="020F0502020204030204" pitchFamily="34" charset="0"/>
                    <a:cs typeface="Times New Roman" panose="02020603050405020304" pitchFamily="18" charset="0"/>
                  </a:rPr>
                  <a:t>BỐ CỤC</a:t>
                </a:r>
                <a:endParaRPr lang="en-SG" sz="2800" b="1" kern="0">
                  <a:effectLst/>
                  <a:latin typeface="+mj-lt"/>
                  <a:ea typeface="Calibri" panose="020F0502020204030204" pitchFamily="34" charset="0"/>
                  <a:cs typeface="Times New Roman" panose="02020603050405020304" pitchFamily="18" charset="0"/>
                </a:endParaRPr>
              </a:p>
            </p:txBody>
          </p:sp>
          <p:sp>
            <p:nvSpPr>
              <p:cNvPr id="18" name="Rounded Rectangle 151">
                <a:extLst>
                  <a:ext uri="{FF2B5EF4-FFF2-40B4-BE49-F238E27FC236}">
                    <a16:creationId xmlns:a16="http://schemas.microsoft.com/office/drawing/2014/main" xmlns="" id="{775E5EC6-95E8-F404-F3D5-4C7CAAA0C822}"/>
                  </a:ext>
                </a:extLst>
              </p:cNvPr>
              <p:cNvSpPr/>
              <p:nvPr/>
            </p:nvSpPr>
            <p:spPr>
              <a:xfrm>
                <a:off x="2358389" y="-7804"/>
                <a:ext cx="1950335" cy="345808"/>
              </a:xfrm>
              <a:custGeom>
                <a:avLst/>
                <a:gdLst>
                  <a:gd name="connsiteX0" fmla="*/ 0 w 1950335"/>
                  <a:gd name="connsiteY0" fmla="*/ 57636 h 345808"/>
                  <a:gd name="connsiteX1" fmla="*/ 57636 w 1950335"/>
                  <a:gd name="connsiteY1" fmla="*/ 0 h 345808"/>
                  <a:gd name="connsiteX2" fmla="*/ 516402 w 1950335"/>
                  <a:gd name="connsiteY2" fmla="*/ 0 h 345808"/>
                  <a:gd name="connsiteX3" fmla="*/ 1011869 w 1950335"/>
                  <a:gd name="connsiteY3" fmla="*/ 0 h 345808"/>
                  <a:gd name="connsiteX4" fmla="*/ 1488985 w 1950335"/>
                  <a:gd name="connsiteY4" fmla="*/ 0 h 345808"/>
                  <a:gd name="connsiteX5" fmla="*/ 1892699 w 1950335"/>
                  <a:gd name="connsiteY5" fmla="*/ 0 h 345808"/>
                  <a:gd name="connsiteX6" fmla="*/ 1950335 w 1950335"/>
                  <a:gd name="connsiteY6" fmla="*/ 57636 h 345808"/>
                  <a:gd name="connsiteX7" fmla="*/ 1950335 w 1950335"/>
                  <a:gd name="connsiteY7" fmla="*/ 288172 h 345808"/>
                  <a:gd name="connsiteX8" fmla="*/ 1892699 w 1950335"/>
                  <a:gd name="connsiteY8" fmla="*/ 345808 h 345808"/>
                  <a:gd name="connsiteX9" fmla="*/ 1433933 w 1950335"/>
                  <a:gd name="connsiteY9" fmla="*/ 345808 h 345808"/>
                  <a:gd name="connsiteX10" fmla="*/ 938466 w 1950335"/>
                  <a:gd name="connsiteY10" fmla="*/ 345808 h 345808"/>
                  <a:gd name="connsiteX11" fmla="*/ 498051 w 1950335"/>
                  <a:gd name="connsiteY11" fmla="*/ 345808 h 345808"/>
                  <a:gd name="connsiteX12" fmla="*/ 57636 w 1950335"/>
                  <a:gd name="connsiteY12" fmla="*/ 345808 h 345808"/>
                  <a:gd name="connsiteX13" fmla="*/ 0 w 1950335"/>
                  <a:gd name="connsiteY13" fmla="*/ 288172 h 345808"/>
                  <a:gd name="connsiteX14" fmla="*/ 0 w 1950335"/>
                  <a:gd name="connsiteY14" fmla="*/ 57636 h 34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0335" h="345808" fill="none" extrusionOk="0">
                    <a:moveTo>
                      <a:pt x="0" y="57636"/>
                    </a:moveTo>
                    <a:cubicBezTo>
                      <a:pt x="-6458" y="24207"/>
                      <a:pt x="22810" y="-2232"/>
                      <a:pt x="57636" y="0"/>
                    </a:cubicBezTo>
                    <a:cubicBezTo>
                      <a:pt x="205447" y="-52346"/>
                      <a:pt x="374977" y="318"/>
                      <a:pt x="516402" y="0"/>
                    </a:cubicBezTo>
                    <a:cubicBezTo>
                      <a:pt x="657827" y="-318"/>
                      <a:pt x="829231" y="17043"/>
                      <a:pt x="1011869" y="0"/>
                    </a:cubicBezTo>
                    <a:cubicBezTo>
                      <a:pt x="1194507" y="-17043"/>
                      <a:pt x="1259112" y="17738"/>
                      <a:pt x="1488985" y="0"/>
                    </a:cubicBezTo>
                    <a:cubicBezTo>
                      <a:pt x="1718858" y="-17738"/>
                      <a:pt x="1749783" y="42813"/>
                      <a:pt x="1892699" y="0"/>
                    </a:cubicBezTo>
                    <a:cubicBezTo>
                      <a:pt x="1929026" y="-6966"/>
                      <a:pt x="1950385" y="21488"/>
                      <a:pt x="1950335" y="57636"/>
                    </a:cubicBezTo>
                    <a:cubicBezTo>
                      <a:pt x="1965923" y="164740"/>
                      <a:pt x="1949096" y="185341"/>
                      <a:pt x="1950335" y="288172"/>
                    </a:cubicBezTo>
                    <a:cubicBezTo>
                      <a:pt x="1955737" y="325728"/>
                      <a:pt x="1933964" y="346713"/>
                      <a:pt x="1892699" y="345808"/>
                    </a:cubicBezTo>
                    <a:cubicBezTo>
                      <a:pt x="1758507" y="372809"/>
                      <a:pt x="1622165" y="301381"/>
                      <a:pt x="1433933" y="345808"/>
                    </a:cubicBezTo>
                    <a:cubicBezTo>
                      <a:pt x="1245701" y="390235"/>
                      <a:pt x="1049325" y="336658"/>
                      <a:pt x="938466" y="345808"/>
                    </a:cubicBezTo>
                    <a:cubicBezTo>
                      <a:pt x="827607" y="354958"/>
                      <a:pt x="704029" y="338463"/>
                      <a:pt x="498051" y="345808"/>
                    </a:cubicBezTo>
                    <a:cubicBezTo>
                      <a:pt x="292073" y="353153"/>
                      <a:pt x="181819" y="324327"/>
                      <a:pt x="57636" y="345808"/>
                    </a:cubicBezTo>
                    <a:cubicBezTo>
                      <a:pt x="17464" y="349405"/>
                      <a:pt x="-59" y="319234"/>
                      <a:pt x="0" y="288172"/>
                    </a:cubicBezTo>
                    <a:cubicBezTo>
                      <a:pt x="-20510" y="193072"/>
                      <a:pt x="14509" y="127995"/>
                      <a:pt x="0" y="57636"/>
                    </a:cubicBezTo>
                    <a:close/>
                  </a:path>
                  <a:path w="1950335" h="345808" stroke="0" extrusionOk="0">
                    <a:moveTo>
                      <a:pt x="0" y="57636"/>
                    </a:moveTo>
                    <a:cubicBezTo>
                      <a:pt x="1336" y="25824"/>
                      <a:pt x="23588" y="1943"/>
                      <a:pt x="57636" y="0"/>
                    </a:cubicBezTo>
                    <a:cubicBezTo>
                      <a:pt x="291917" y="-5229"/>
                      <a:pt x="343761" y="1874"/>
                      <a:pt x="534752" y="0"/>
                    </a:cubicBezTo>
                    <a:cubicBezTo>
                      <a:pt x="725743" y="-1874"/>
                      <a:pt x="764212" y="9006"/>
                      <a:pt x="956817" y="0"/>
                    </a:cubicBezTo>
                    <a:cubicBezTo>
                      <a:pt x="1149423" y="-9006"/>
                      <a:pt x="1207348" y="39941"/>
                      <a:pt x="1360531" y="0"/>
                    </a:cubicBezTo>
                    <a:cubicBezTo>
                      <a:pt x="1513714" y="-39941"/>
                      <a:pt x="1752297" y="17120"/>
                      <a:pt x="1892699" y="0"/>
                    </a:cubicBezTo>
                    <a:cubicBezTo>
                      <a:pt x="1932399" y="247"/>
                      <a:pt x="1955943" y="29580"/>
                      <a:pt x="1950335" y="57636"/>
                    </a:cubicBezTo>
                    <a:cubicBezTo>
                      <a:pt x="1973067" y="164257"/>
                      <a:pt x="1943587" y="173771"/>
                      <a:pt x="1950335" y="288172"/>
                    </a:cubicBezTo>
                    <a:cubicBezTo>
                      <a:pt x="1952535" y="318243"/>
                      <a:pt x="1922015" y="344179"/>
                      <a:pt x="1892699" y="345808"/>
                    </a:cubicBezTo>
                    <a:cubicBezTo>
                      <a:pt x="1794838" y="387485"/>
                      <a:pt x="1657152" y="304307"/>
                      <a:pt x="1452284" y="345808"/>
                    </a:cubicBezTo>
                    <a:cubicBezTo>
                      <a:pt x="1247416" y="387309"/>
                      <a:pt x="1199905" y="309352"/>
                      <a:pt x="1030219" y="345808"/>
                    </a:cubicBezTo>
                    <a:cubicBezTo>
                      <a:pt x="860533" y="382264"/>
                      <a:pt x="732746" y="302106"/>
                      <a:pt x="553103" y="345808"/>
                    </a:cubicBezTo>
                    <a:cubicBezTo>
                      <a:pt x="373460" y="389510"/>
                      <a:pt x="202396" y="335243"/>
                      <a:pt x="57636" y="345808"/>
                    </a:cubicBezTo>
                    <a:cubicBezTo>
                      <a:pt x="24008" y="346757"/>
                      <a:pt x="-3611" y="325114"/>
                      <a:pt x="0" y="288172"/>
                    </a:cubicBezTo>
                    <a:cubicBezTo>
                      <a:pt x="-13718" y="200414"/>
                      <a:pt x="7003" y="163231"/>
                      <a:pt x="0" y="57636"/>
                    </a:cubicBezTo>
                    <a:close/>
                  </a:path>
                </a:pathLst>
              </a:custGeom>
              <a:solidFill>
                <a:srgbClr val="FFEBCD"/>
              </a:solidFill>
              <a:ln w="28575" cap="flat" cmpd="sng" algn="ctr">
                <a:solidFill>
                  <a:sysClr val="windowText" lastClr="000000"/>
                </a:solidFill>
                <a:prstDash val="solid"/>
                <a:miter lim="800000"/>
                <a:extLst>
                  <a:ext uri="{C807C97D-BFC1-408E-A445-0C87EB9F89A2}">
                    <ask:lineSketchStyleProps xmlns:ask="http://schemas.microsoft.com/office/drawing/2018/sketchyshapes" xmlns="" sd="122030640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dirty="0">
                    <a:solidFill>
                      <a:srgbClr val="000000"/>
                    </a:solidFill>
                    <a:effectLst/>
                    <a:latin typeface="+mj-lt"/>
                    <a:ea typeface="Calibri" panose="020F0502020204030204" pitchFamily="34" charset="0"/>
                    <a:cs typeface="Times New Roman" panose="02020603050405020304" pitchFamily="18" charset="0"/>
                  </a:rPr>
                  <a:t>MẠCH CẢM XÚC</a:t>
                </a:r>
                <a:endParaRPr lang="en-SG" sz="2800" b="1" kern="0" dirty="0">
                  <a:effectLst/>
                  <a:latin typeface="+mj-lt"/>
                  <a:ea typeface="Calibri" panose="020F0502020204030204" pitchFamily="34" charset="0"/>
                  <a:cs typeface="Times New Roman" panose="02020603050405020304" pitchFamily="18" charset="0"/>
                </a:endParaRPr>
              </a:p>
            </p:txBody>
          </p:sp>
        </p:grpSp>
        <p:sp>
          <p:nvSpPr>
            <p:cNvPr id="6" name="Rounded Rectangle 153">
              <a:extLst>
                <a:ext uri="{FF2B5EF4-FFF2-40B4-BE49-F238E27FC236}">
                  <a16:creationId xmlns:a16="http://schemas.microsoft.com/office/drawing/2014/main" xmlns="" id="{81775073-1234-3448-5ED4-2E6EAA207056}"/>
                </a:ext>
              </a:extLst>
            </p:cNvPr>
            <p:cNvSpPr/>
            <p:nvPr/>
          </p:nvSpPr>
          <p:spPr>
            <a:xfrm>
              <a:off x="4994844" y="5286"/>
              <a:ext cx="1104900" cy="2679700"/>
            </a:xfrm>
            <a:prstGeom prst="roundRect">
              <a:avLst/>
            </a:prstGeom>
            <a:solidFill>
              <a:schemeClr val="accent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mj-lt"/>
                  <a:ea typeface="Calibri" panose="020F0502020204030204" pitchFamily="34" charset="0"/>
                  <a:cs typeface="Times New Roman" panose="02020603050405020304" pitchFamily="18" charset="0"/>
                </a:rPr>
                <a:t>Cảm hứng chủ đạo</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p:txBody>
        </p:sp>
      </p:grpSp>
      <p:pic>
        <p:nvPicPr>
          <p:cNvPr id="19" name="Picture 18">
            <a:extLst>
              <a:ext uri="{FF2B5EF4-FFF2-40B4-BE49-F238E27FC236}">
                <a16:creationId xmlns:a16="http://schemas.microsoft.com/office/drawing/2014/main" xmlns="" id="{3D471C49-99A3-FA8C-5E43-2C99C60D34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26" b="98489" l="4553" r="48618">
                        <a14:foregroundMark x1="30081" y1="6045" x2="40325" y2="91184"/>
                        <a14:foregroundMark x1="36585" y1="12846" x2="41789" y2="98489"/>
                        <a14:foregroundMark x1="45041" y1="56171" x2="45041" y2="84383"/>
                        <a14:foregroundMark x1="45041" y1="48866" x2="45041" y2="54660"/>
                        <a14:foregroundMark x1="46829" y1="55668" x2="46829" y2="55668"/>
                        <a14:foregroundMark x1="48618" y1="85642" x2="45691" y2="77582"/>
                        <a14:foregroundMark x1="35447" y1="8564" x2="31545" y2="3526"/>
                        <a14:foregroundMark x1="38374" y1="4030" x2="38374" y2="4030"/>
                      </a14:backgroundRemoval>
                    </a14:imgEffect>
                  </a14:imgLayer>
                </a14:imgProps>
              </a:ext>
            </a:extLst>
          </a:blip>
          <a:srcRect t="1231" r="50000"/>
          <a:stretch/>
        </p:blipFill>
        <p:spPr>
          <a:xfrm>
            <a:off x="1917254" y="4912690"/>
            <a:ext cx="1874683" cy="2390522"/>
          </a:xfrm>
          <a:prstGeom prst="rect">
            <a:avLst/>
          </a:prstGeom>
        </p:spPr>
      </p:pic>
      <p:pic>
        <p:nvPicPr>
          <p:cNvPr id="20" name="Picture 19">
            <a:extLst>
              <a:ext uri="{FF2B5EF4-FFF2-40B4-BE49-F238E27FC236}">
                <a16:creationId xmlns:a16="http://schemas.microsoft.com/office/drawing/2014/main" xmlns="" id="{B09CAD93-D30F-5D1A-A75A-C28BAE46EAC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542" b="98489" l="4553" r="80976">
                        <a14:foregroundMark x1="30081" y1="6045" x2="40325" y2="91184"/>
                        <a14:foregroundMark x1="36585" y1="12846" x2="41789" y2="98489"/>
                        <a14:foregroundMark x1="45041" y1="56171" x2="45041" y2="84383"/>
                        <a14:foregroundMark x1="45041" y1="48866" x2="45041" y2="54559"/>
                        <a14:foregroundMark x1="46829" y1="55668" x2="46829" y2="55668"/>
                        <a14:foregroundMark x1="48618" y1="85642" x2="45691" y2="77582"/>
                        <a14:foregroundMark x1="66016" y1="55164" x2="73659" y2="88413"/>
                        <a14:foregroundMark x1="70081" y1="89421" x2="68943" y2="61209"/>
                        <a14:foregroundMark x1="68943" y1="61209" x2="80976" y2="87154"/>
                        <a14:foregroundMark x1="80976" y1="87154" x2="80976" y2="87154"/>
                        <a14:foregroundMark x1="67154" y1="35516" x2="74797" y2="74811"/>
                        <a14:backgroundMark x1="56585" y1="68766" x2="46667" y2="60202"/>
                      </a14:backgroundRemoval>
                    </a14:imgEffect>
                  </a14:imgLayer>
                </a14:imgProps>
              </a:ext>
            </a:extLst>
          </a:blip>
          <a:srcRect l="52737" t="1231" r="-1674"/>
          <a:stretch/>
        </p:blipFill>
        <p:spPr>
          <a:xfrm>
            <a:off x="8616465" y="-776266"/>
            <a:ext cx="1651044" cy="2151096"/>
          </a:xfrm>
          <a:prstGeom prst="rect">
            <a:avLst/>
          </a:prstGeom>
        </p:spPr>
      </p:pic>
      <p:sp>
        <p:nvSpPr>
          <p:cNvPr id="2" name="TextBox 1">
            <a:extLst>
              <a:ext uri="{FF2B5EF4-FFF2-40B4-BE49-F238E27FC236}">
                <a16:creationId xmlns:a16="http://schemas.microsoft.com/office/drawing/2014/main" xmlns="" id="{A71DA384-9093-ADE5-9165-EED98EBC0763}"/>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grpSp>
        <p:nvGrpSpPr>
          <p:cNvPr id="2370" name="Google Shape;2370;p45"/>
          <p:cNvGrpSpPr/>
          <p:nvPr/>
        </p:nvGrpSpPr>
        <p:grpSpPr>
          <a:xfrm>
            <a:off x="-217682" y="39638"/>
            <a:ext cx="624907" cy="552323"/>
            <a:chOff x="298588" y="2727876"/>
            <a:chExt cx="658128" cy="554019"/>
          </a:xfrm>
        </p:grpSpPr>
        <p:sp>
          <p:nvSpPr>
            <p:cNvPr id="2371" name="Google Shape;2371;p45"/>
            <p:cNvSpPr/>
            <p:nvPr/>
          </p:nvSpPr>
          <p:spPr>
            <a:xfrm rot="-514972">
              <a:off x="330358" y="2769805"/>
              <a:ext cx="594465" cy="47036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rgbClr val="FC8902"/>
            </a:solidFill>
            <a:ln w="152400" cap="flat" cmpd="sng">
              <a:solidFill>
                <a:schemeClr val="accent6"/>
              </a:solidFill>
              <a:prstDash val="solid"/>
              <a:round/>
              <a:headEnd type="none" w="sm" len="sm"/>
              <a:tailEnd type="none" w="sm" len="sm"/>
            </a:ln>
            <a:effectLst>
              <a:outerShdw dist="57150" dir="288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72" name="Google Shape;2372;p45"/>
            <p:cNvGrpSpPr/>
            <p:nvPr/>
          </p:nvGrpSpPr>
          <p:grpSpPr>
            <a:xfrm rot="-514972">
              <a:off x="330482" y="2769601"/>
              <a:ext cx="594465" cy="470365"/>
              <a:chOff x="1317575" y="4447575"/>
              <a:chExt cx="198075" cy="156725"/>
            </a:xfrm>
          </p:grpSpPr>
          <p:sp>
            <p:nvSpPr>
              <p:cNvPr id="2373" name="Google Shape;2373;p45"/>
              <p:cNvSpPr/>
              <p:nvPr/>
            </p:nvSpPr>
            <p:spPr>
              <a:xfrm>
                <a:off x="1317575" y="4447575"/>
                <a:ext cx="198075" cy="15672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45"/>
              <p:cNvSpPr/>
              <p:nvPr/>
            </p:nvSpPr>
            <p:spPr>
              <a:xfrm>
                <a:off x="1364919" y="4488345"/>
                <a:ext cx="88163" cy="72894"/>
              </a:xfrm>
              <a:custGeom>
                <a:avLst/>
                <a:gdLst/>
                <a:ahLst/>
                <a:cxnLst/>
                <a:rect l="l" t="t" r="r" b="b"/>
                <a:pathLst>
                  <a:path w="4417" h="3652" extrusionOk="0">
                    <a:moveTo>
                      <a:pt x="2711" y="0"/>
                    </a:moveTo>
                    <a:cubicBezTo>
                      <a:pt x="2483" y="435"/>
                      <a:pt x="2404" y="920"/>
                      <a:pt x="2397" y="1398"/>
                    </a:cubicBezTo>
                    <a:cubicBezTo>
                      <a:pt x="1983" y="1676"/>
                      <a:pt x="1591" y="1976"/>
                      <a:pt x="1220" y="2304"/>
                    </a:cubicBezTo>
                    <a:cubicBezTo>
                      <a:pt x="1035" y="1911"/>
                      <a:pt x="1042" y="1448"/>
                      <a:pt x="1064" y="877"/>
                    </a:cubicBezTo>
                    <a:lnTo>
                      <a:pt x="1064" y="877"/>
                    </a:lnTo>
                    <a:cubicBezTo>
                      <a:pt x="721" y="1519"/>
                      <a:pt x="721" y="2097"/>
                      <a:pt x="957" y="2539"/>
                    </a:cubicBezTo>
                    <a:cubicBezTo>
                      <a:pt x="743" y="2739"/>
                      <a:pt x="536" y="2931"/>
                      <a:pt x="336" y="3145"/>
                    </a:cubicBezTo>
                    <a:cubicBezTo>
                      <a:pt x="222" y="3266"/>
                      <a:pt x="108" y="3395"/>
                      <a:pt x="1" y="3523"/>
                    </a:cubicBezTo>
                    <a:cubicBezTo>
                      <a:pt x="8" y="3530"/>
                      <a:pt x="22" y="3544"/>
                      <a:pt x="30" y="3552"/>
                    </a:cubicBezTo>
                    <a:cubicBezTo>
                      <a:pt x="65" y="3580"/>
                      <a:pt x="94" y="3616"/>
                      <a:pt x="129" y="3651"/>
                    </a:cubicBezTo>
                    <a:cubicBezTo>
                      <a:pt x="422" y="3316"/>
                      <a:pt x="728" y="3002"/>
                      <a:pt x="1049" y="2696"/>
                    </a:cubicBezTo>
                    <a:cubicBezTo>
                      <a:pt x="1363" y="3145"/>
                      <a:pt x="1955" y="3437"/>
                      <a:pt x="2689" y="3480"/>
                    </a:cubicBezTo>
                    <a:cubicBezTo>
                      <a:pt x="2433" y="3316"/>
                      <a:pt x="2169" y="3188"/>
                      <a:pt x="1926" y="3031"/>
                    </a:cubicBezTo>
                    <a:cubicBezTo>
                      <a:pt x="1634" y="2853"/>
                      <a:pt x="1441" y="2667"/>
                      <a:pt x="1306" y="2460"/>
                    </a:cubicBezTo>
                    <a:cubicBezTo>
                      <a:pt x="1691" y="2132"/>
                      <a:pt x="2090" y="1819"/>
                      <a:pt x="2511" y="1533"/>
                    </a:cubicBezTo>
                    <a:cubicBezTo>
                      <a:pt x="2933" y="1674"/>
                      <a:pt x="3378" y="1765"/>
                      <a:pt x="3823" y="1765"/>
                    </a:cubicBezTo>
                    <a:cubicBezTo>
                      <a:pt x="3988" y="1765"/>
                      <a:pt x="4152" y="1753"/>
                      <a:pt x="4315" y="1726"/>
                    </a:cubicBezTo>
                    <a:cubicBezTo>
                      <a:pt x="3902" y="1569"/>
                      <a:pt x="3360" y="1419"/>
                      <a:pt x="2896" y="1284"/>
                    </a:cubicBezTo>
                    <a:cubicBezTo>
                      <a:pt x="2968" y="1234"/>
                      <a:pt x="3046" y="1184"/>
                      <a:pt x="3124" y="1141"/>
                    </a:cubicBezTo>
                    <a:cubicBezTo>
                      <a:pt x="3510" y="906"/>
                      <a:pt x="3909" y="699"/>
                      <a:pt x="4322" y="507"/>
                    </a:cubicBezTo>
                    <a:cubicBezTo>
                      <a:pt x="4416" y="469"/>
                      <a:pt x="4379" y="333"/>
                      <a:pt x="4296" y="333"/>
                    </a:cubicBezTo>
                    <a:cubicBezTo>
                      <a:pt x="4284" y="333"/>
                      <a:pt x="4272" y="336"/>
                      <a:pt x="4258" y="342"/>
                    </a:cubicBezTo>
                    <a:cubicBezTo>
                      <a:pt x="3731" y="585"/>
                      <a:pt x="3224" y="863"/>
                      <a:pt x="2739" y="1170"/>
                    </a:cubicBezTo>
                    <a:cubicBezTo>
                      <a:pt x="2725" y="785"/>
                      <a:pt x="2732" y="400"/>
                      <a:pt x="27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365" name="Google Shape;2365;p45"/>
          <p:cNvGrpSpPr/>
          <p:nvPr/>
        </p:nvGrpSpPr>
        <p:grpSpPr>
          <a:xfrm>
            <a:off x="11397271" y="-22227"/>
            <a:ext cx="699957" cy="676128"/>
            <a:chOff x="893179" y="1293686"/>
            <a:chExt cx="524968" cy="507096"/>
          </a:xfrm>
        </p:grpSpPr>
        <p:sp>
          <p:nvSpPr>
            <p:cNvPr id="2366" name="Google Shape;2366;p45"/>
            <p:cNvSpPr/>
            <p:nvPr/>
          </p:nvSpPr>
          <p:spPr>
            <a:xfrm>
              <a:off x="893179" y="1293686"/>
              <a:ext cx="524912" cy="507041"/>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accent6"/>
            </a:solidFill>
            <a:ln w="152400" cap="flat" cmpd="sng">
              <a:solidFill>
                <a:schemeClr val="accent6"/>
              </a:solidFill>
              <a:prstDash val="solid"/>
              <a:round/>
              <a:headEnd type="none" w="sm" len="sm"/>
              <a:tailEnd type="none" w="sm" len="sm"/>
            </a:ln>
            <a:effectLst>
              <a:outerShdw dist="57150" dir="2880000" algn="bl" rotWithShape="0">
                <a:schemeClr val="dk1">
                  <a:alpha val="21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67" name="Google Shape;2367;p45"/>
            <p:cNvGrpSpPr/>
            <p:nvPr/>
          </p:nvGrpSpPr>
          <p:grpSpPr>
            <a:xfrm>
              <a:off x="893235" y="1293741"/>
              <a:ext cx="524912" cy="507041"/>
              <a:chOff x="1115925" y="1115025"/>
              <a:chExt cx="136575" cy="131925"/>
            </a:xfrm>
          </p:grpSpPr>
          <p:sp>
            <p:nvSpPr>
              <p:cNvPr id="2368" name="Google Shape;2368;p45"/>
              <p:cNvSpPr/>
              <p:nvPr/>
            </p:nvSpPr>
            <p:spPr>
              <a:xfrm>
                <a:off x="1115925" y="1115025"/>
                <a:ext cx="136575" cy="131925"/>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45"/>
              <p:cNvSpPr/>
              <p:nvPr/>
            </p:nvSpPr>
            <p:spPr>
              <a:xfrm>
                <a:off x="1139450" y="1136650"/>
                <a:ext cx="113050" cy="82200"/>
              </a:xfrm>
              <a:custGeom>
                <a:avLst/>
                <a:gdLst/>
                <a:ahLst/>
                <a:cxnLst/>
                <a:rect l="l" t="t" r="r" b="b"/>
                <a:pathLst>
                  <a:path w="4522" h="3288" extrusionOk="0">
                    <a:moveTo>
                      <a:pt x="2582" y="0"/>
                    </a:moveTo>
                    <a:lnTo>
                      <a:pt x="2582" y="0"/>
                    </a:lnTo>
                    <a:cubicBezTo>
                      <a:pt x="2817" y="521"/>
                      <a:pt x="3167" y="920"/>
                      <a:pt x="3652" y="1205"/>
                    </a:cubicBezTo>
                    <a:cubicBezTo>
                      <a:pt x="3624" y="1205"/>
                      <a:pt x="3597" y="1204"/>
                      <a:pt x="3570" y="1204"/>
                    </a:cubicBezTo>
                    <a:cubicBezTo>
                      <a:pt x="3276" y="1204"/>
                      <a:pt x="2983" y="1239"/>
                      <a:pt x="2689" y="1298"/>
                    </a:cubicBezTo>
                    <a:cubicBezTo>
                      <a:pt x="2318" y="927"/>
                      <a:pt x="1862" y="713"/>
                      <a:pt x="1334" y="663"/>
                    </a:cubicBezTo>
                    <a:lnTo>
                      <a:pt x="1334" y="663"/>
                    </a:lnTo>
                    <a:cubicBezTo>
                      <a:pt x="1455" y="1041"/>
                      <a:pt x="1776" y="1319"/>
                      <a:pt x="2147" y="1441"/>
                    </a:cubicBezTo>
                    <a:cubicBezTo>
                      <a:pt x="1291" y="1726"/>
                      <a:pt x="514" y="2261"/>
                      <a:pt x="0" y="2995"/>
                    </a:cubicBezTo>
                    <a:cubicBezTo>
                      <a:pt x="671" y="2575"/>
                      <a:pt x="1384" y="2239"/>
                      <a:pt x="2111" y="1983"/>
                    </a:cubicBezTo>
                    <a:lnTo>
                      <a:pt x="2111" y="1983"/>
                    </a:lnTo>
                    <a:cubicBezTo>
                      <a:pt x="1762" y="2325"/>
                      <a:pt x="1541" y="2803"/>
                      <a:pt x="1548" y="3288"/>
                    </a:cubicBezTo>
                    <a:cubicBezTo>
                      <a:pt x="2076" y="2824"/>
                      <a:pt x="2496" y="2332"/>
                      <a:pt x="2867" y="1754"/>
                    </a:cubicBezTo>
                    <a:cubicBezTo>
                      <a:pt x="3067" y="1697"/>
                      <a:pt x="3274" y="1655"/>
                      <a:pt x="3480" y="1612"/>
                    </a:cubicBezTo>
                    <a:lnTo>
                      <a:pt x="3488" y="1612"/>
                    </a:lnTo>
                    <a:cubicBezTo>
                      <a:pt x="3074" y="1947"/>
                      <a:pt x="2789" y="2418"/>
                      <a:pt x="2689" y="2945"/>
                    </a:cubicBezTo>
                    <a:cubicBezTo>
                      <a:pt x="3281" y="2717"/>
                      <a:pt x="3709" y="2175"/>
                      <a:pt x="3823" y="1548"/>
                    </a:cubicBezTo>
                    <a:cubicBezTo>
                      <a:pt x="4051" y="1512"/>
                      <a:pt x="4279" y="1483"/>
                      <a:pt x="4507" y="1462"/>
                    </a:cubicBezTo>
                    <a:lnTo>
                      <a:pt x="4522" y="1334"/>
                    </a:lnTo>
                    <a:cubicBezTo>
                      <a:pt x="4514" y="1327"/>
                      <a:pt x="4514" y="1312"/>
                      <a:pt x="4507" y="1305"/>
                    </a:cubicBezTo>
                    <a:cubicBezTo>
                      <a:pt x="4265" y="1248"/>
                      <a:pt x="4015" y="1220"/>
                      <a:pt x="3766" y="1212"/>
                    </a:cubicBezTo>
                    <a:cubicBezTo>
                      <a:pt x="3758" y="585"/>
                      <a:pt x="3209" y="14"/>
                      <a:pt x="25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7" name="Rounded Rectangle 115">
            <a:extLst>
              <a:ext uri="{FF2B5EF4-FFF2-40B4-BE49-F238E27FC236}">
                <a16:creationId xmlns:a16="http://schemas.microsoft.com/office/drawing/2014/main" xmlns="" id="{335D61C7-76DA-474A-956E-DC4210642759}"/>
              </a:ext>
            </a:extLst>
          </p:cNvPr>
          <p:cNvSpPr/>
          <p:nvPr/>
        </p:nvSpPr>
        <p:spPr>
          <a:xfrm>
            <a:off x="197432" y="1141140"/>
            <a:ext cx="2491177" cy="1284598"/>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800"/>
              </a:spcBef>
              <a:spcAft>
                <a:spcPts val="800"/>
              </a:spcAft>
            </a:pPr>
            <a:endParaRPr lang="en-SG" sz="3200"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140">
            <a:extLst>
              <a:ext uri="{FF2B5EF4-FFF2-40B4-BE49-F238E27FC236}">
                <a16:creationId xmlns:a16="http://schemas.microsoft.com/office/drawing/2014/main" xmlns="" id="{ABD2F332-00C5-100F-BC9E-E16DD6FEBE7D}"/>
              </a:ext>
            </a:extLst>
          </p:cNvPr>
          <p:cNvSpPr/>
          <p:nvPr/>
        </p:nvSpPr>
        <p:spPr>
          <a:xfrm>
            <a:off x="3507476" y="1141139"/>
            <a:ext cx="6133641" cy="1330070"/>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800"/>
              </a:spcBef>
              <a:spcAft>
                <a:spcPts val="800"/>
              </a:spcAft>
            </a:pPr>
            <a:endParaRPr lang="en-SG" sz="2800"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141">
            <a:extLst>
              <a:ext uri="{FF2B5EF4-FFF2-40B4-BE49-F238E27FC236}">
                <a16:creationId xmlns:a16="http://schemas.microsoft.com/office/drawing/2014/main" xmlns="" id="{82ACEAA6-C759-1A4F-2F6A-B2178A0690EC}"/>
              </a:ext>
            </a:extLst>
          </p:cNvPr>
          <p:cNvSpPr/>
          <p:nvPr/>
        </p:nvSpPr>
        <p:spPr>
          <a:xfrm>
            <a:off x="197432" y="2865558"/>
            <a:ext cx="2491177" cy="1881091"/>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endParaRPr lang="en-US" sz="3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32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142">
            <a:extLst>
              <a:ext uri="{FF2B5EF4-FFF2-40B4-BE49-F238E27FC236}">
                <a16:creationId xmlns:a16="http://schemas.microsoft.com/office/drawing/2014/main" xmlns="" id="{FB95C8A1-7052-8F22-4D1A-194FDB0236D6}"/>
              </a:ext>
            </a:extLst>
          </p:cNvPr>
          <p:cNvSpPr/>
          <p:nvPr/>
        </p:nvSpPr>
        <p:spPr>
          <a:xfrm>
            <a:off x="3507476" y="2879001"/>
            <a:ext cx="6133641" cy="1784849"/>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800"/>
              </a:spcBef>
              <a:spcAft>
                <a:spcPts val="800"/>
              </a:spcAft>
            </a:pPr>
            <a:endParaRPr lang="en-US" sz="28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ounded Rectangle 143">
            <a:extLst>
              <a:ext uri="{FF2B5EF4-FFF2-40B4-BE49-F238E27FC236}">
                <a16:creationId xmlns:a16="http://schemas.microsoft.com/office/drawing/2014/main" xmlns="" id="{8D1A49CD-A58A-6428-75F5-0D4F1B545789}"/>
              </a:ext>
            </a:extLst>
          </p:cNvPr>
          <p:cNvSpPr/>
          <p:nvPr/>
        </p:nvSpPr>
        <p:spPr>
          <a:xfrm>
            <a:off x="197432" y="5220860"/>
            <a:ext cx="2491177" cy="1412095"/>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endParaRPr lang="en-SG" sz="3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ounded Rectangle 144">
            <a:extLst>
              <a:ext uri="{FF2B5EF4-FFF2-40B4-BE49-F238E27FC236}">
                <a16:creationId xmlns:a16="http://schemas.microsoft.com/office/drawing/2014/main" xmlns="" id="{95EDB728-8AF0-6A03-ABF5-24BF18980348}"/>
              </a:ext>
            </a:extLst>
          </p:cNvPr>
          <p:cNvSpPr/>
          <p:nvPr/>
        </p:nvSpPr>
        <p:spPr>
          <a:xfrm>
            <a:off x="3507476" y="5220860"/>
            <a:ext cx="6133641" cy="1425644"/>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800"/>
              </a:spcBef>
              <a:spcAft>
                <a:spcPts val="800"/>
              </a:spcAft>
            </a:pPr>
            <a:endParaRPr lang="en-US" sz="28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Down Arrow 145">
            <a:extLst>
              <a:ext uri="{FF2B5EF4-FFF2-40B4-BE49-F238E27FC236}">
                <a16:creationId xmlns:a16="http://schemas.microsoft.com/office/drawing/2014/main" xmlns="" id="{92A09B6B-1024-0A9F-23E3-BE544C5CE460}"/>
              </a:ext>
            </a:extLst>
          </p:cNvPr>
          <p:cNvSpPr/>
          <p:nvPr/>
        </p:nvSpPr>
        <p:spPr>
          <a:xfrm>
            <a:off x="915456" y="2460986"/>
            <a:ext cx="1038439" cy="418015"/>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solidFill>
                <a:schemeClr val="bg1">
                  <a:lumMod val="10000"/>
                </a:schemeClr>
              </a:solidFill>
              <a:latin typeface="Times New Roman" panose="02020603050405020304" pitchFamily="18" charset="0"/>
              <a:cs typeface="Times New Roman" panose="02020603050405020304" pitchFamily="18" charset="0"/>
            </a:endParaRPr>
          </a:p>
        </p:txBody>
      </p:sp>
      <p:sp>
        <p:nvSpPr>
          <p:cNvPr id="14" name="Down Arrow 146">
            <a:extLst>
              <a:ext uri="{FF2B5EF4-FFF2-40B4-BE49-F238E27FC236}">
                <a16:creationId xmlns:a16="http://schemas.microsoft.com/office/drawing/2014/main" xmlns="" id="{4CBC76A7-D74D-72FB-6848-EE88B3FA3D90}"/>
              </a:ext>
            </a:extLst>
          </p:cNvPr>
          <p:cNvSpPr/>
          <p:nvPr/>
        </p:nvSpPr>
        <p:spPr>
          <a:xfrm>
            <a:off x="6055074" y="2471209"/>
            <a:ext cx="1038439" cy="408385"/>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solidFill>
                <a:schemeClr val="bg1">
                  <a:lumMod val="10000"/>
                </a:schemeClr>
              </a:solidFill>
              <a:latin typeface="Times New Roman" panose="02020603050405020304" pitchFamily="18" charset="0"/>
              <a:cs typeface="Times New Roman" panose="02020603050405020304" pitchFamily="18" charset="0"/>
            </a:endParaRPr>
          </a:p>
        </p:txBody>
      </p:sp>
      <p:sp>
        <p:nvSpPr>
          <p:cNvPr id="15" name="Down Arrow 147">
            <a:extLst>
              <a:ext uri="{FF2B5EF4-FFF2-40B4-BE49-F238E27FC236}">
                <a16:creationId xmlns:a16="http://schemas.microsoft.com/office/drawing/2014/main" xmlns="" id="{064BB8BF-CA08-130E-2229-2D18F2ED8361}"/>
              </a:ext>
            </a:extLst>
          </p:cNvPr>
          <p:cNvSpPr/>
          <p:nvPr/>
        </p:nvSpPr>
        <p:spPr>
          <a:xfrm>
            <a:off x="878815" y="4780444"/>
            <a:ext cx="1038439" cy="444335"/>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solidFill>
                <a:schemeClr val="bg1">
                  <a:lumMod val="10000"/>
                </a:schemeClr>
              </a:solidFill>
              <a:latin typeface="Times New Roman" panose="02020603050405020304" pitchFamily="18" charset="0"/>
              <a:cs typeface="Times New Roman" panose="02020603050405020304" pitchFamily="18" charset="0"/>
            </a:endParaRPr>
          </a:p>
        </p:txBody>
      </p:sp>
      <p:sp>
        <p:nvSpPr>
          <p:cNvPr id="16" name="Down Arrow 148">
            <a:extLst>
              <a:ext uri="{FF2B5EF4-FFF2-40B4-BE49-F238E27FC236}">
                <a16:creationId xmlns:a16="http://schemas.microsoft.com/office/drawing/2014/main" xmlns="" id="{06D1E2F1-84CE-0EAE-2A31-24DFF4995A1F}"/>
              </a:ext>
            </a:extLst>
          </p:cNvPr>
          <p:cNvSpPr/>
          <p:nvPr/>
        </p:nvSpPr>
        <p:spPr>
          <a:xfrm>
            <a:off x="6018431" y="4672638"/>
            <a:ext cx="1038439" cy="544734"/>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7" name="Rounded Rectangle 149">
            <a:extLst>
              <a:ext uri="{FF2B5EF4-FFF2-40B4-BE49-F238E27FC236}">
                <a16:creationId xmlns:a16="http://schemas.microsoft.com/office/drawing/2014/main" xmlns="" id="{175C1937-AF78-63A9-542D-C684B9CF12B5}"/>
              </a:ext>
            </a:extLst>
          </p:cNvPr>
          <p:cNvSpPr/>
          <p:nvPr/>
        </p:nvSpPr>
        <p:spPr>
          <a:xfrm>
            <a:off x="529328" y="192714"/>
            <a:ext cx="1866527" cy="819839"/>
          </a:xfrm>
          <a:custGeom>
            <a:avLst/>
            <a:gdLst>
              <a:gd name="connsiteX0" fmla="*/ 0 w 1866527"/>
              <a:gd name="connsiteY0" fmla="*/ 136643 h 819839"/>
              <a:gd name="connsiteX1" fmla="*/ 136643 w 1866527"/>
              <a:gd name="connsiteY1" fmla="*/ 0 h 819839"/>
              <a:gd name="connsiteX2" fmla="*/ 651791 w 1866527"/>
              <a:gd name="connsiteY2" fmla="*/ 0 h 819839"/>
              <a:gd name="connsiteX3" fmla="*/ 1198804 w 1866527"/>
              <a:gd name="connsiteY3" fmla="*/ 0 h 819839"/>
              <a:gd name="connsiteX4" fmla="*/ 1729884 w 1866527"/>
              <a:gd name="connsiteY4" fmla="*/ 0 h 819839"/>
              <a:gd name="connsiteX5" fmla="*/ 1866527 w 1866527"/>
              <a:gd name="connsiteY5" fmla="*/ 136643 h 819839"/>
              <a:gd name="connsiteX6" fmla="*/ 1866527 w 1866527"/>
              <a:gd name="connsiteY6" fmla="*/ 683196 h 819839"/>
              <a:gd name="connsiteX7" fmla="*/ 1729884 w 1866527"/>
              <a:gd name="connsiteY7" fmla="*/ 819839 h 819839"/>
              <a:gd name="connsiteX8" fmla="*/ 1182871 w 1866527"/>
              <a:gd name="connsiteY8" fmla="*/ 819839 h 819839"/>
              <a:gd name="connsiteX9" fmla="*/ 651791 w 1866527"/>
              <a:gd name="connsiteY9" fmla="*/ 819839 h 819839"/>
              <a:gd name="connsiteX10" fmla="*/ 136643 w 1866527"/>
              <a:gd name="connsiteY10" fmla="*/ 819839 h 819839"/>
              <a:gd name="connsiteX11" fmla="*/ 0 w 1866527"/>
              <a:gd name="connsiteY11" fmla="*/ 683196 h 819839"/>
              <a:gd name="connsiteX12" fmla="*/ 0 w 1866527"/>
              <a:gd name="connsiteY12" fmla="*/ 136643 h 81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6527" h="819839" fill="none" extrusionOk="0">
                <a:moveTo>
                  <a:pt x="0" y="136643"/>
                </a:moveTo>
                <a:cubicBezTo>
                  <a:pt x="15107" y="60101"/>
                  <a:pt x="57103" y="9657"/>
                  <a:pt x="136643" y="0"/>
                </a:cubicBezTo>
                <a:cubicBezTo>
                  <a:pt x="261977" y="-34551"/>
                  <a:pt x="548726" y="60909"/>
                  <a:pt x="651791" y="0"/>
                </a:cubicBezTo>
                <a:cubicBezTo>
                  <a:pt x="754856" y="-60909"/>
                  <a:pt x="961726" y="33687"/>
                  <a:pt x="1198804" y="0"/>
                </a:cubicBezTo>
                <a:cubicBezTo>
                  <a:pt x="1435882" y="-33687"/>
                  <a:pt x="1511577" y="2191"/>
                  <a:pt x="1729884" y="0"/>
                </a:cubicBezTo>
                <a:cubicBezTo>
                  <a:pt x="1813584" y="3308"/>
                  <a:pt x="1863452" y="42714"/>
                  <a:pt x="1866527" y="136643"/>
                </a:cubicBezTo>
                <a:cubicBezTo>
                  <a:pt x="1895262" y="274436"/>
                  <a:pt x="1817214" y="483612"/>
                  <a:pt x="1866527" y="683196"/>
                </a:cubicBezTo>
                <a:cubicBezTo>
                  <a:pt x="1857666" y="759502"/>
                  <a:pt x="1795941" y="801566"/>
                  <a:pt x="1729884" y="819839"/>
                </a:cubicBezTo>
                <a:cubicBezTo>
                  <a:pt x="1495848" y="842987"/>
                  <a:pt x="1378681" y="798815"/>
                  <a:pt x="1182871" y="819839"/>
                </a:cubicBezTo>
                <a:cubicBezTo>
                  <a:pt x="987061" y="840863"/>
                  <a:pt x="890141" y="816625"/>
                  <a:pt x="651791" y="819839"/>
                </a:cubicBezTo>
                <a:cubicBezTo>
                  <a:pt x="413441" y="823053"/>
                  <a:pt x="342415" y="800326"/>
                  <a:pt x="136643" y="819839"/>
                </a:cubicBezTo>
                <a:cubicBezTo>
                  <a:pt x="75289" y="806294"/>
                  <a:pt x="6499" y="741693"/>
                  <a:pt x="0" y="683196"/>
                </a:cubicBezTo>
                <a:cubicBezTo>
                  <a:pt x="-10500" y="509517"/>
                  <a:pt x="56415" y="380445"/>
                  <a:pt x="0" y="136643"/>
                </a:cubicBezTo>
                <a:close/>
              </a:path>
              <a:path w="1866527" h="819839" stroke="0" extrusionOk="0">
                <a:moveTo>
                  <a:pt x="0" y="136643"/>
                </a:moveTo>
                <a:cubicBezTo>
                  <a:pt x="5435" y="56185"/>
                  <a:pt x="65052" y="521"/>
                  <a:pt x="136643" y="0"/>
                </a:cubicBezTo>
                <a:cubicBezTo>
                  <a:pt x="301438" y="-5302"/>
                  <a:pt x="520032" y="55888"/>
                  <a:pt x="667723" y="0"/>
                </a:cubicBezTo>
                <a:cubicBezTo>
                  <a:pt x="815414" y="-55888"/>
                  <a:pt x="1044324" y="14852"/>
                  <a:pt x="1214736" y="0"/>
                </a:cubicBezTo>
                <a:cubicBezTo>
                  <a:pt x="1385148" y="-14852"/>
                  <a:pt x="1558444" y="42418"/>
                  <a:pt x="1729884" y="0"/>
                </a:cubicBezTo>
                <a:cubicBezTo>
                  <a:pt x="1810584" y="4834"/>
                  <a:pt x="1854220" y="72360"/>
                  <a:pt x="1866527" y="136643"/>
                </a:cubicBezTo>
                <a:cubicBezTo>
                  <a:pt x="1900326" y="253795"/>
                  <a:pt x="1808696" y="441388"/>
                  <a:pt x="1866527" y="683196"/>
                </a:cubicBezTo>
                <a:cubicBezTo>
                  <a:pt x="1850420" y="765535"/>
                  <a:pt x="1813999" y="802913"/>
                  <a:pt x="1729884" y="819839"/>
                </a:cubicBezTo>
                <a:cubicBezTo>
                  <a:pt x="1509997" y="860550"/>
                  <a:pt x="1368032" y="767451"/>
                  <a:pt x="1198804" y="819839"/>
                </a:cubicBezTo>
                <a:cubicBezTo>
                  <a:pt x="1029576" y="872227"/>
                  <a:pt x="801429" y="772900"/>
                  <a:pt x="699588" y="819839"/>
                </a:cubicBezTo>
                <a:cubicBezTo>
                  <a:pt x="597747" y="866778"/>
                  <a:pt x="377505" y="793335"/>
                  <a:pt x="136643" y="819839"/>
                </a:cubicBezTo>
                <a:cubicBezTo>
                  <a:pt x="55733" y="831765"/>
                  <a:pt x="-22418" y="755783"/>
                  <a:pt x="0" y="683196"/>
                </a:cubicBezTo>
                <a:cubicBezTo>
                  <a:pt x="-287" y="510775"/>
                  <a:pt x="46042" y="357946"/>
                  <a:pt x="0" y="136643"/>
                </a:cubicBezTo>
                <a:close/>
              </a:path>
            </a:pathLst>
          </a:custGeom>
          <a:solidFill>
            <a:srgbClr val="FFEBCD"/>
          </a:solidFill>
          <a:ln w="28575" cap="flat" cmpd="sng" algn="ctr">
            <a:solidFill>
              <a:sysClr val="windowText" lastClr="000000"/>
            </a:solidFill>
            <a:prstDash val="solid"/>
            <a:miter lim="800000"/>
            <a:extLst>
              <a:ext uri="{C807C97D-BFC1-408E-A445-0C87EB9F89A2}">
                <ask:lineSketchStyleProps xmlns:ask="http://schemas.microsoft.com/office/drawing/2018/sketchyshapes" xmlns="" sd="185042405">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SG" sz="2800" b="1" kern="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ounded Rectangle 151">
            <a:extLst>
              <a:ext uri="{FF2B5EF4-FFF2-40B4-BE49-F238E27FC236}">
                <a16:creationId xmlns:a16="http://schemas.microsoft.com/office/drawing/2014/main" xmlns="" id="{775E5EC6-95E8-F404-F3D5-4C7CAAA0C822}"/>
              </a:ext>
            </a:extLst>
          </p:cNvPr>
          <p:cNvSpPr/>
          <p:nvPr/>
        </p:nvSpPr>
        <p:spPr>
          <a:xfrm>
            <a:off x="4698145" y="174215"/>
            <a:ext cx="3752299" cy="819828"/>
          </a:xfrm>
          <a:custGeom>
            <a:avLst/>
            <a:gdLst>
              <a:gd name="connsiteX0" fmla="*/ 0 w 3752299"/>
              <a:gd name="connsiteY0" fmla="*/ 136641 h 819828"/>
              <a:gd name="connsiteX1" fmla="*/ 136641 w 3752299"/>
              <a:gd name="connsiteY1" fmla="*/ 0 h 819828"/>
              <a:gd name="connsiteX2" fmla="*/ 716477 w 3752299"/>
              <a:gd name="connsiteY2" fmla="*/ 0 h 819828"/>
              <a:gd name="connsiteX3" fmla="*/ 1261523 w 3752299"/>
              <a:gd name="connsiteY3" fmla="*/ 0 h 819828"/>
              <a:gd name="connsiteX4" fmla="*/ 1771779 w 3752299"/>
              <a:gd name="connsiteY4" fmla="*/ 0 h 819828"/>
              <a:gd name="connsiteX5" fmla="*/ 2316825 w 3752299"/>
              <a:gd name="connsiteY5" fmla="*/ 0 h 819828"/>
              <a:gd name="connsiteX6" fmla="*/ 2966241 w 3752299"/>
              <a:gd name="connsiteY6" fmla="*/ 0 h 819828"/>
              <a:gd name="connsiteX7" fmla="*/ 3615658 w 3752299"/>
              <a:gd name="connsiteY7" fmla="*/ 0 h 819828"/>
              <a:gd name="connsiteX8" fmla="*/ 3752299 w 3752299"/>
              <a:gd name="connsiteY8" fmla="*/ 136641 h 819828"/>
              <a:gd name="connsiteX9" fmla="*/ 3752299 w 3752299"/>
              <a:gd name="connsiteY9" fmla="*/ 683187 h 819828"/>
              <a:gd name="connsiteX10" fmla="*/ 3615658 w 3752299"/>
              <a:gd name="connsiteY10" fmla="*/ 819828 h 819828"/>
              <a:gd name="connsiteX11" fmla="*/ 3140192 w 3752299"/>
              <a:gd name="connsiteY11" fmla="*/ 819828 h 819828"/>
              <a:gd name="connsiteX12" fmla="*/ 2664727 w 3752299"/>
              <a:gd name="connsiteY12" fmla="*/ 819828 h 819828"/>
              <a:gd name="connsiteX13" fmla="*/ 2050100 w 3752299"/>
              <a:gd name="connsiteY13" fmla="*/ 819828 h 819828"/>
              <a:gd name="connsiteX14" fmla="*/ 1470264 w 3752299"/>
              <a:gd name="connsiteY14" fmla="*/ 819828 h 819828"/>
              <a:gd name="connsiteX15" fmla="*/ 994799 w 3752299"/>
              <a:gd name="connsiteY15" fmla="*/ 819828 h 819828"/>
              <a:gd name="connsiteX16" fmla="*/ 136641 w 3752299"/>
              <a:gd name="connsiteY16" fmla="*/ 819828 h 819828"/>
              <a:gd name="connsiteX17" fmla="*/ 0 w 3752299"/>
              <a:gd name="connsiteY17" fmla="*/ 683187 h 819828"/>
              <a:gd name="connsiteX18" fmla="*/ 0 w 3752299"/>
              <a:gd name="connsiteY18" fmla="*/ 136641 h 81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299" h="819828" fill="none" extrusionOk="0">
                <a:moveTo>
                  <a:pt x="0" y="136641"/>
                </a:moveTo>
                <a:cubicBezTo>
                  <a:pt x="13450" y="57789"/>
                  <a:pt x="59069" y="577"/>
                  <a:pt x="136641" y="0"/>
                </a:cubicBezTo>
                <a:cubicBezTo>
                  <a:pt x="408592" y="-19641"/>
                  <a:pt x="440069" y="32655"/>
                  <a:pt x="716477" y="0"/>
                </a:cubicBezTo>
                <a:cubicBezTo>
                  <a:pt x="992885" y="-32655"/>
                  <a:pt x="1071092" y="12836"/>
                  <a:pt x="1261523" y="0"/>
                </a:cubicBezTo>
                <a:cubicBezTo>
                  <a:pt x="1451954" y="-12836"/>
                  <a:pt x="1562406" y="9184"/>
                  <a:pt x="1771779" y="0"/>
                </a:cubicBezTo>
                <a:cubicBezTo>
                  <a:pt x="1981152" y="-9184"/>
                  <a:pt x="2069395" y="15369"/>
                  <a:pt x="2316825" y="0"/>
                </a:cubicBezTo>
                <a:cubicBezTo>
                  <a:pt x="2564255" y="-15369"/>
                  <a:pt x="2784932" y="20063"/>
                  <a:pt x="2966241" y="0"/>
                </a:cubicBezTo>
                <a:cubicBezTo>
                  <a:pt x="3147550" y="-20063"/>
                  <a:pt x="3347022" y="62696"/>
                  <a:pt x="3615658" y="0"/>
                </a:cubicBezTo>
                <a:cubicBezTo>
                  <a:pt x="3702558" y="7155"/>
                  <a:pt x="3750971" y="69540"/>
                  <a:pt x="3752299" y="136641"/>
                </a:cubicBezTo>
                <a:cubicBezTo>
                  <a:pt x="3777105" y="280686"/>
                  <a:pt x="3707422" y="549824"/>
                  <a:pt x="3752299" y="683187"/>
                </a:cubicBezTo>
                <a:cubicBezTo>
                  <a:pt x="3732864" y="767032"/>
                  <a:pt x="3689520" y="799065"/>
                  <a:pt x="3615658" y="819828"/>
                </a:cubicBezTo>
                <a:cubicBezTo>
                  <a:pt x="3432393" y="844974"/>
                  <a:pt x="3337115" y="801889"/>
                  <a:pt x="3140192" y="819828"/>
                </a:cubicBezTo>
                <a:cubicBezTo>
                  <a:pt x="2943269" y="837767"/>
                  <a:pt x="2875165" y="768259"/>
                  <a:pt x="2664727" y="819828"/>
                </a:cubicBezTo>
                <a:cubicBezTo>
                  <a:pt x="2454289" y="871397"/>
                  <a:pt x="2276799" y="809152"/>
                  <a:pt x="2050100" y="819828"/>
                </a:cubicBezTo>
                <a:cubicBezTo>
                  <a:pt x="1823401" y="830504"/>
                  <a:pt x="1667639" y="812138"/>
                  <a:pt x="1470264" y="819828"/>
                </a:cubicBezTo>
                <a:cubicBezTo>
                  <a:pt x="1272889" y="827518"/>
                  <a:pt x="1175548" y="796821"/>
                  <a:pt x="994799" y="819828"/>
                </a:cubicBezTo>
                <a:cubicBezTo>
                  <a:pt x="814051" y="842835"/>
                  <a:pt x="470572" y="770351"/>
                  <a:pt x="136641" y="819828"/>
                </a:cubicBezTo>
                <a:cubicBezTo>
                  <a:pt x="64350" y="805975"/>
                  <a:pt x="-3104" y="778362"/>
                  <a:pt x="0" y="683187"/>
                </a:cubicBezTo>
                <a:cubicBezTo>
                  <a:pt x="-5553" y="530792"/>
                  <a:pt x="16852" y="397991"/>
                  <a:pt x="0" y="136641"/>
                </a:cubicBezTo>
                <a:close/>
              </a:path>
              <a:path w="3752299" h="819828" stroke="0" extrusionOk="0">
                <a:moveTo>
                  <a:pt x="0" y="136641"/>
                </a:moveTo>
                <a:cubicBezTo>
                  <a:pt x="17051" y="61418"/>
                  <a:pt x="49258" y="10442"/>
                  <a:pt x="136641" y="0"/>
                </a:cubicBezTo>
                <a:cubicBezTo>
                  <a:pt x="409607" y="-7628"/>
                  <a:pt x="624403" y="46929"/>
                  <a:pt x="751267" y="0"/>
                </a:cubicBezTo>
                <a:cubicBezTo>
                  <a:pt x="878131" y="-46929"/>
                  <a:pt x="1006665" y="14175"/>
                  <a:pt x="1261523" y="0"/>
                </a:cubicBezTo>
                <a:cubicBezTo>
                  <a:pt x="1516381" y="-14175"/>
                  <a:pt x="1590689" y="16740"/>
                  <a:pt x="1736989" y="0"/>
                </a:cubicBezTo>
                <a:cubicBezTo>
                  <a:pt x="1883289" y="-16740"/>
                  <a:pt x="2148968" y="2375"/>
                  <a:pt x="2316825" y="0"/>
                </a:cubicBezTo>
                <a:cubicBezTo>
                  <a:pt x="2484682" y="-2375"/>
                  <a:pt x="2711950" y="5159"/>
                  <a:pt x="2861871" y="0"/>
                </a:cubicBezTo>
                <a:cubicBezTo>
                  <a:pt x="3011792" y="-5159"/>
                  <a:pt x="3268892" y="58937"/>
                  <a:pt x="3615658" y="0"/>
                </a:cubicBezTo>
                <a:cubicBezTo>
                  <a:pt x="3688265" y="8812"/>
                  <a:pt x="3751407" y="52870"/>
                  <a:pt x="3752299" y="136641"/>
                </a:cubicBezTo>
                <a:cubicBezTo>
                  <a:pt x="3809020" y="248326"/>
                  <a:pt x="3742868" y="527084"/>
                  <a:pt x="3752299" y="683187"/>
                </a:cubicBezTo>
                <a:cubicBezTo>
                  <a:pt x="3755476" y="756283"/>
                  <a:pt x="3686445" y="837209"/>
                  <a:pt x="3615658" y="819828"/>
                </a:cubicBezTo>
                <a:cubicBezTo>
                  <a:pt x="3480238" y="827937"/>
                  <a:pt x="3336081" y="773679"/>
                  <a:pt x="3140192" y="819828"/>
                </a:cubicBezTo>
                <a:cubicBezTo>
                  <a:pt x="2944303" y="865977"/>
                  <a:pt x="2762391" y="815708"/>
                  <a:pt x="2560356" y="819828"/>
                </a:cubicBezTo>
                <a:cubicBezTo>
                  <a:pt x="2358321" y="823948"/>
                  <a:pt x="2196071" y="808516"/>
                  <a:pt x="1910940" y="819828"/>
                </a:cubicBezTo>
                <a:cubicBezTo>
                  <a:pt x="1625809" y="831140"/>
                  <a:pt x="1587681" y="794686"/>
                  <a:pt x="1365894" y="819828"/>
                </a:cubicBezTo>
                <a:cubicBezTo>
                  <a:pt x="1144107" y="844970"/>
                  <a:pt x="978178" y="810419"/>
                  <a:pt x="786058" y="819828"/>
                </a:cubicBezTo>
                <a:cubicBezTo>
                  <a:pt x="593938" y="829237"/>
                  <a:pt x="414360" y="784590"/>
                  <a:pt x="136641" y="819828"/>
                </a:cubicBezTo>
                <a:cubicBezTo>
                  <a:pt x="52525" y="811855"/>
                  <a:pt x="19470" y="768228"/>
                  <a:pt x="0" y="683187"/>
                </a:cubicBezTo>
                <a:cubicBezTo>
                  <a:pt x="-41375" y="539284"/>
                  <a:pt x="11531" y="391648"/>
                  <a:pt x="0" y="136641"/>
                </a:cubicBezTo>
                <a:close/>
              </a:path>
            </a:pathLst>
          </a:custGeom>
          <a:solidFill>
            <a:srgbClr val="FFEBCD"/>
          </a:solidFill>
          <a:ln w="28575" cap="flat" cmpd="sng" algn="ctr">
            <a:solidFill>
              <a:sysClr val="windowText" lastClr="000000"/>
            </a:solidFill>
            <a:prstDash val="solid"/>
            <a:miter lim="800000"/>
            <a:extLst>
              <a:ext uri="{C807C97D-BFC1-408E-A445-0C87EB9F89A2}">
                <ask:lineSketchStyleProps xmlns:ask="http://schemas.microsoft.com/office/drawing/2018/sketchyshapes" xmlns="" sd="122030640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MẠCH CẢM XÚC</a:t>
            </a:r>
            <a:endParaRPr lang="en-SG" sz="28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ounded Rectangle 153">
            <a:extLst>
              <a:ext uri="{FF2B5EF4-FFF2-40B4-BE49-F238E27FC236}">
                <a16:creationId xmlns:a16="http://schemas.microsoft.com/office/drawing/2014/main" xmlns="" id="{81775073-1234-3448-5ED4-2E6EAA207056}"/>
              </a:ext>
            </a:extLst>
          </p:cNvPr>
          <p:cNvSpPr/>
          <p:nvPr/>
        </p:nvSpPr>
        <p:spPr>
          <a:xfrm>
            <a:off x="9807138" y="205248"/>
            <a:ext cx="2290015" cy="6352924"/>
          </a:xfrm>
          <a:prstGeom prst="roundRect">
            <a:avLst/>
          </a:prstGeom>
          <a:solidFill>
            <a:schemeClr val="accent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800"/>
              </a:spcAft>
            </a:pPr>
            <a:r>
              <a:rPr lang="vi-VN" sz="32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a:t>
            </a:r>
            <a:endParaRPr lang="en-SG" sz="3200"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xmlns="" id="{3D471C49-99A3-FA8C-5E43-2C99C60D34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26" b="98489" l="4553" r="48618">
                        <a14:foregroundMark x1="30081" y1="6045" x2="40325" y2="91184"/>
                        <a14:foregroundMark x1="36585" y1="12846" x2="41789" y2="98489"/>
                        <a14:foregroundMark x1="45041" y1="56171" x2="45041" y2="84383"/>
                        <a14:foregroundMark x1="45041" y1="48866" x2="45041" y2="54660"/>
                        <a14:foregroundMark x1="46829" y1="55668" x2="46829" y2="55668"/>
                        <a14:foregroundMark x1="48618" y1="85642" x2="45691" y2="77582"/>
                        <a14:foregroundMark x1="35447" y1="8564" x2="31545" y2="3526"/>
                        <a14:foregroundMark x1="38374" y1="4030" x2="38374" y2="4030"/>
                      </a14:backgroundRemoval>
                    </a14:imgEffect>
                  </a14:imgLayer>
                </a14:imgProps>
              </a:ext>
            </a:extLst>
          </a:blip>
          <a:srcRect t="1231" r="50000"/>
          <a:stretch/>
        </p:blipFill>
        <p:spPr>
          <a:xfrm>
            <a:off x="1751267" y="4945005"/>
            <a:ext cx="1874683" cy="2390522"/>
          </a:xfrm>
          <a:prstGeom prst="rect">
            <a:avLst/>
          </a:prstGeom>
        </p:spPr>
      </p:pic>
      <p:pic>
        <p:nvPicPr>
          <p:cNvPr id="20" name="Picture 19">
            <a:extLst>
              <a:ext uri="{FF2B5EF4-FFF2-40B4-BE49-F238E27FC236}">
                <a16:creationId xmlns:a16="http://schemas.microsoft.com/office/drawing/2014/main" xmlns="" id="{B09CAD93-D30F-5D1A-A75A-C28BAE46EAC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542" b="98489" l="4553" r="80976">
                        <a14:foregroundMark x1="30081" y1="6045" x2="40325" y2="91184"/>
                        <a14:foregroundMark x1="36585" y1="12846" x2="41789" y2="98489"/>
                        <a14:foregroundMark x1="45041" y1="56171" x2="45041" y2="84383"/>
                        <a14:foregroundMark x1="45041" y1="48866" x2="45041" y2="54559"/>
                        <a14:foregroundMark x1="46829" y1="55668" x2="46829" y2="55668"/>
                        <a14:foregroundMark x1="48618" y1="85642" x2="45691" y2="77582"/>
                        <a14:foregroundMark x1="66016" y1="55164" x2="73659" y2="88413"/>
                        <a14:foregroundMark x1="70081" y1="89421" x2="68943" y2="61209"/>
                        <a14:foregroundMark x1="68943" y1="61209" x2="80976" y2="87154"/>
                        <a14:foregroundMark x1="80976" y1="87154" x2="80976" y2="87154"/>
                        <a14:foregroundMark x1="67154" y1="35516" x2="74797" y2="74811"/>
                        <a14:backgroundMark x1="56585" y1="68766" x2="46667" y2="60202"/>
                      </a14:backgroundRemoval>
                    </a14:imgEffect>
                  </a14:imgLayer>
                </a14:imgProps>
              </a:ext>
            </a:extLst>
          </a:blip>
          <a:srcRect l="52737" t="1231" r="-1674"/>
          <a:stretch/>
        </p:blipFill>
        <p:spPr>
          <a:xfrm>
            <a:off x="8616465" y="-776266"/>
            <a:ext cx="1651044" cy="2151096"/>
          </a:xfrm>
          <a:prstGeom prst="rect">
            <a:avLst/>
          </a:prstGeom>
        </p:spPr>
      </p:pic>
      <p:sp>
        <p:nvSpPr>
          <p:cNvPr id="4" name="TextBox 3">
            <a:extLst>
              <a:ext uri="{FF2B5EF4-FFF2-40B4-BE49-F238E27FC236}">
                <a16:creationId xmlns:a16="http://schemas.microsoft.com/office/drawing/2014/main" xmlns="" id="{B3161468-9B6C-CBE4-4AF8-118515E50A05}"/>
              </a:ext>
            </a:extLst>
          </p:cNvPr>
          <p:cNvSpPr txBox="1"/>
          <p:nvPr/>
        </p:nvSpPr>
        <p:spPr>
          <a:xfrm>
            <a:off x="3459192" y="3361654"/>
            <a:ext cx="6230202"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nghẹn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ngào</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thiết</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tha</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trân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trọng</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tốt</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trao</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truyền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cháu</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28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xmlns="" id="{745409A0-0EDB-88CE-3AA8-FEDEB72A0870}"/>
              </a:ext>
            </a:extLst>
          </p:cNvPr>
          <p:cNvSpPr txBox="1"/>
          <p:nvPr/>
        </p:nvSpPr>
        <p:spPr>
          <a:xfrm>
            <a:off x="3528659" y="5663212"/>
            <a:ext cx="623020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đón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niềm</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vui</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trăm</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ngả</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nhưng</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vẫn</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nguôi</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28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xmlns="" id="{C11FCF45-5B1D-C07B-9574-E9D7ED5DF286}"/>
              </a:ext>
            </a:extLst>
          </p:cNvPr>
          <p:cNvSpPr txBox="1"/>
          <p:nvPr/>
        </p:nvSpPr>
        <p:spPr>
          <a:xfrm>
            <a:off x="9876605" y="1509267"/>
            <a:ext cx="2241738"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32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GB"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hứng</a:t>
            </a:r>
            <a:r>
              <a:rPr kumimoji="0" lang="en-GB"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n</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gợi ca hình ảnh</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bếp lửa</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ấm</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áp, thiêng</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liêng</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được</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nhóm</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lên</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từ</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bàn</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tay</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và</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tấm</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lòng</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của</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bà.</a:t>
            </a:r>
            <a:endParaRPr kumimoji="0" lang="en-SG" sz="32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xmlns="" id="{9A7A0E96-494D-6292-A4CD-3D5E88A67DCD}"/>
              </a:ext>
            </a:extLst>
          </p:cNvPr>
          <p:cNvSpPr txBox="1"/>
          <p:nvPr/>
        </p:nvSpPr>
        <p:spPr>
          <a:xfrm>
            <a:off x="-1694074" y="1227656"/>
            <a:ext cx="6257498" cy="1282402"/>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vi-VN"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 1:  </a:t>
            </a:r>
            <a:endParaRPr kumimoji="0" lang="en-US"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vi-VN"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r>
              <a:rPr kumimoji="0" lang="vi-VN" sz="32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32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xmlns="" id="{ADD37B23-E6A1-7E81-100E-A02AAEACA490}"/>
              </a:ext>
            </a:extLst>
          </p:cNvPr>
          <p:cNvSpPr txBox="1"/>
          <p:nvPr/>
        </p:nvSpPr>
        <p:spPr>
          <a:xfrm>
            <a:off x="-2031152" y="3163298"/>
            <a:ext cx="6987652" cy="11798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 2:  </a:t>
            </a:r>
            <a:endParaRPr kumimoji="0" lang="en-US"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 2,3,4,5</a:t>
            </a:r>
            <a:endParaRPr kumimoji="0" lang="en-SG"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xmlns="" id="{7D4A26DE-94C4-0F8C-A438-BD2E613C5981}"/>
              </a:ext>
            </a:extLst>
          </p:cNvPr>
          <p:cNvSpPr txBox="1"/>
          <p:nvPr/>
        </p:nvSpPr>
        <p:spPr>
          <a:xfrm>
            <a:off x="-2116534" y="5370872"/>
            <a:ext cx="7158250" cy="11798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 3: </a:t>
            </a:r>
            <a:endParaRPr kumimoji="0" lang="en-US"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 6</a:t>
            </a:r>
            <a:endParaRPr kumimoji="0" lang="en-SG"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xmlns="" id="{B0672E54-1758-3C3E-A900-B3C71CE5D1A6}"/>
              </a:ext>
            </a:extLst>
          </p:cNvPr>
          <p:cNvSpPr txBox="1"/>
          <p:nvPr/>
        </p:nvSpPr>
        <p:spPr>
          <a:xfrm>
            <a:off x="2938053" y="1207467"/>
            <a:ext cx="7199194" cy="1159292"/>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vi-VN"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a:t>
            </a:r>
            <a:r>
              <a:rPr kumimoji="0" lang="en-US"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p>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hồi</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bếp</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lửa</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28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xmlns="" id="{72334E30-0EBC-5C73-6F67-532DD748A274}"/>
              </a:ext>
            </a:extLst>
          </p:cNvPr>
          <p:cNvSpPr txBox="1"/>
          <p:nvPr/>
        </p:nvSpPr>
        <p:spPr>
          <a:xfrm>
            <a:off x="3116947" y="2917850"/>
            <a:ext cx="71991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vi-VN"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 </a:t>
            </a:r>
            <a:r>
              <a:rPr kumimoji="0" lang="en-US"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2,3,4,5</a:t>
            </a:r>
          </a:p>
        </p:txBody>
      </p:sp>
      <p:sp>
        <p:nvSpPr>
          <p:cNvPr id="36" name="TextBox 35">
            <a:extLst>
              <a:ext uri="{FF2B5EF4-FFF2-40B4-BE49-F238E27FC236}">
                <a16:creationId xmlns:a16="http://schemas.microsoft.com/office/drawing/2014/main" xmlns="" id="{9AD77B73-4502-DC89-DCF3-3A5C54983CB2}"/>
              </a:ext>
            </a:extLst>
          </p:cNvPr>
          <p:cNvSpPr txBox="1"/>
          <p:nvPr/>
        </p:nvSpPr>
        <p:spPr>
          <a:xfrm>
            <a:off x="2938053" y="5282071"/>
            <a:ext cx="71991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vi-VN"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 </a:t>
            </a:r>
            <a:r>
              <a:rPr kumimoji="0" lang="en-US"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6</a:t>
            </a:r>
          </a:p>
        </p:txBody>
      </p:sp>
      <p:sp>
        <p:nvSpPr>
          <p:cNvPr id="2" name="TextBox 1">
            <a:extLst>
              <a:ext uri="{FF2B5EF4-FFF2-40B4-BE49-F238E27FC236}">
                <a16:creationId xmlns:a16="http://schemas.microsoft.com/office/drawing/2014/main" xmlns="" id="{DB551066-CD99-C4DA-B10F-1134E8C3F0F2}"/>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404620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barn(inVertic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barn(inVertic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arn(inVertical)">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4" grpId="0"/>
      <p:bldP spid="26" grpId="0"/>
      <p:bldP spid="28" grpId="0"/>
      <p:bldP spid="30" grpId="0"/>
      <p:bldP spid="34" grpId="0"/>
      <p:bldP spid="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xmlns=""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9" name="Google Shape;3208;p77">
            <a:extLst>
              <a:ext uri="{FF2B5EF4-FFF2-40B4-BE49-F238E27FC236}">
                <a16:creationId xmlns:a16="http://schemas.microsoft.com/office/drawing/2014/main" xmlns="" id="{C1D69A5E-695A-87A3-F569-ED9A12864D2B}"/>
              </a:ext>
            </a:extLst>
          </p:cNvPr>
          <p:cNvSpPr txBox="1">
            <a:spLocks/>
          </p:cNvSpPr>
          <p:nvPr/>
        </p:nvSpPr>
        <p:spPr>
          <a:xfrm>
            <a:off x="4379839" y="2471746"/>
            <a:ext cx="7503200"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en-GB" sz="6600" b="1" i="1" dirty="0" err="1">
                <a:solidFill>
                  <a:schemeClr val="accent3">
                    <a:lumMod val="75000"/>
                  </a:schemeClr>
                </a:solidFill>
              </a:rPr>
              <a:t>Tìm</a:t>
            </a:r>
            <a:r>
              <a:rPr lang="en-GB" sz="6600" b="1" i="1" dirty="0">
                <a:solidFill>
                  <a:schemeClr val="accent3">
                    <a:lumMod val="75000"/>
                  </a:schemeClr>
                </a:solidFill>
              </a:rPr>
              <a:t> </a:t>
            </a:r>
            <a:r>
              <a:rPr lang="en-GB" sz="6600" b="1" i="1" dirty="0" err="1">
                <a:solidFill>
                  <a:schemeClr val="accent3">
                    <a:lumMod val="75000"/>
                  </a:schemeClr>
                </a:solidFill>
              </a:rPr>
              <a:t>hiểu</a:t>
            </a:r>
            <a:r>
              <a:rPr lang="vi-VN" sz="6600" b="1" i="1" dirty="0">
                <a:solidFill>
                  <a:schemeClr val="accent3">
                    <a:lumMod val="75000"/>
                  </a:schemeClr>
                </a:solidFill>
              </a:rPr>
              <a:t> kết cấu, thông điệp và tư tưởng</a:t>
            </a:r>
            <a:endParaRPr lang="en-SG" sz="6600" dirty="0">
              <a:solidFill>
                <a:schemeClr val="accent3">
                  <a:lumMod val="75000"/>
                </a:schemeClr>
              </a:solidFill>
            </a:endParaRPr>
          </a:p>
        </p:txBody>
      </p:sp>
      <p:sp>
        <p:nvSpPr>
          <p:cNvPr id="10" name="Google Shape;482;p41">
            <a:extLst>
              <a:ext uri="{FF2B5EF4-FFF2-40B4-BE49-F238E27FC236}">
                <a16:creationId xmlns:a16="http://schemas.microsoft.com/office/drawing/2014/main" xmlns="" id="{2C861BF2-1815-E4DC-AA75-5C3F19F6A849}"/>
              </a:ext>
            </a:extLst>
          </p:cNvPr>
          <p:cNvSpPr/>
          <p:nvPr/>
        </p:nvSpPr>
        <p:spPr>
          <a:xfrm>
            <a:off x="7524910" y="1128836"/>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3</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xmlns="" id="{9BEE4474-FEA7-42D1-89CF-6A869F7DE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37290" y="686586"/>
            <a:ext cx="6858000"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xmlns="" id="{29F12126-0C04-AB10-6A03-00D57BE0B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52158" y="-1003440"/>
            <a:ext cx="6858000" cy="6858000"/>
          </a:xfrm>
          <a:prstGeom prst="rect">
            <a:avLst/>
          </a:prstGeom>
        </p:spPr>
      </p:pic>
      <p:grpSp>
        <p:nvGrpSpPr>
          <p:cNvPr id="13" name="Group 12">
            <a:extLst>
              <a:ext uri="{FF2B5EF4-FFF2-40B4-BE49-F238E27FC236}">
                <a16:creationId xmlns:a16="http://schemas.microsoft.com/office/drawing/2014/main" xmlns="" id="{BADF61F6-49B3-B1BE-6875-638161370C5C}"/>
              </a:ext>
            </a:extLst>
          </p:cNvPr>
          <p:cNvGrpSpPr/>
          <p:nvPr/>
        </p:nvGrpSpPr>
        <p:grpSpPr>
          <a:xfrm>
            <a:off x="-811856" y="2560320"/>
            <a:ext cx="7739474" cy="4553331"/>
            <a:chOff x="-811856" y="2560320"/>
            <a:chExt cx="7739474" cy="4553331"/>
          </a:xfrm>
        </p:grpSpPr>
        <p:pic>
          <p:nvPicPr>
            <p:cNvPr id="11" name="Picture 10" descr="A cartoon of a campfire&#10;&#10;Description automatically generated">
              <a:extLst>
                <a:ext uri="{FF2B5EF4-FFF2-40B4-BE49-F238E27FC236}">
                  <a16:creationId xmlns:a16="http://schemas.microsoft.com/office/drawing/2014/main" xmlns="" id="{517D0FAB-18DD-6637-DD3A-E26D8686B9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2" name="Picture 11" descr="A cartoon of a campfire&#10;&#10;Description automatically generated">
              <a:extLst>
                <a:ext uri="{FF2B5EF4-FFF2-40B4-BE49-F238E27FC236}">
                  <a16:creationId xmlns:a16="http://schemas.microsoft.com/office/drawing/2014/main" xmlns="" id="{BE7D5ADD-9A6D-0E5B-0011-8AFC4274F5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5" name="Picture 4">
              <a:extLst>
                <a:ext uri="{FF2B5EF4-FFF2-40B4-BE49-F238E27FC236}">
                  <a16:creationId xmlns:a16="http://schemas.microsoft.com/office/drawing/2014/main" xmlns="" id="{6538A65F-EBF6-8740-EB2E-C0095C201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
        <p:nvSpPr>
          <p:cNvPr id="4" name="TextBox 3">
            <a:extLst>
              <a:ext uri="{FF2B5EF4-FFF2-40B4-BE49-F238E27FC236}">
                <a16:creationId xmlns:a16="http://schemas.microsoft.com/office/drawing/2014/main" xmlns="" id="{2DFC9EF4-AD4A-4D73-D84D-C765E8D7E31A}"/>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579543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34">
            <a:extLst>
              <a:ext uri="{FF2B5EF4-FFF2-40B4-BE49-F238E27FC236}">
                <a16:creationId xmlns:a16="http://schemas.microsoft.com/office/drawing/2014/main" xmlns="" id="{8DE8FB05-96B7-E373-1850-3AE5C58FA582}"/>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515729" y="763579"/>
            <a:ext cx="7030276" cy="4982860"/>
          </a:xfrm>
          <a:prstGeom prst="rect">
            <a:avLst/>
          </a:prstGeom>
        </p:spPr>
      </p:pic>
      <p:pic>
        <p:nvPicPr>
          <p:cNvPr id="4" name="图片 35">
            <a:extLst>
              <a:ext uri="{FF2B5EF4-FFF2-40B4-BE49-F238E27FC236}">
                <a16:creationId xmlns:a16="http://schemas.microsoft.com/office/drawing/2014/main" xmlns="" id="{B537B423-193B-B82F-4B2E-76860772E3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9859" y="1002217"/>
            <a:ext cx="1200183" cy="1200183"/>
          </a:xfrm>
          <a:prstGeom prst="rect">
            <a:avLst/>
          </a:prstGeom>
        </p:spPr>
      </p:pic>
      <p:sp>
        <p:nvSpPr>
          <p:cNvPr id="5" name="TextBox 4">
            <a:extLst>
              <a:ext uri="{FF2B5EF4-FFF2-40B4-BE49-F238E27FC236}">
                <a16:creationId xmlns:a16="http://schemas.microsoft.com/office/drawing/2014/main" xmlns="" id="{47F8F127-EA03-E733-7A02-4BC9E6CC216E}"/>
              </a:ext>
            </a:extLst>
          </p:cNvPr>
          <p:cNvSpPr txBox="1"/>
          <p:nvPr/>
        </p:nvSpPr>
        <p:spPr>
          <a:xfrm>
            <a:off x="5715912" y="1746427"/>
            <a:ext cx="5150267" cy="2585323"/>
          </a:xfrm>
          <a:prstGeom prst="rect">
            <a:avLst/>
          </a:prstGeom>
          <a:noFill/>
        </p:spPr>
        <p:txBody>
          <a:bodyPr wrap="square">
            <a:spAutoFit/>
          </a:bodyPr>
          <a:lstStyle/>
          <a:p>
            <a:pPr algn="ctr"/>
            <a:r>
              <a:rPr lang="vi-VN" sz="5400" i="1" dirty="0">
                <a:effectLst/>
                <a:latin typeface="Times New Roman" panose="02020603050405020304" pitchFamily="18" charset="0"/>
                <a:ea typeface="Calibri" panose="020F0502020204030204" pitchFamily="34" charset="0"/>
              </a:rPr>
              <a:t>Hãy chỉ ra vài nét đặc sắc về kết cấu của bài thơ</a:t>
            </a:r>
            <a:r>
              <a:rPr lang="en-US" sz="5400" i="1" dirty="0">
                <a:effectLst/>
                <a:latin typeface="Times New Roman" panose="02020603050405020304" pitchFamily="18" charset="0"/>
                <a:ea typeface="Calibri" panose="020F0502020204030204" pitchFamily="34" charset="0"/>
              </a:rPr>
              <a:t>.</a:t>
            </a:r>
            <a:endParaRPr lang="en-SG" sz="9600" dirty="0">
              <a:latin typeface="+mj-lt"/>
            </a:endParaRPr>
          </a:p>
        </p:txBody>
      </p:sp>
      <p:pic>
        <p:nvPicPr>
          <p:cNvPr id="6" name="Picture 5">
            <a:extLst>
              <a:ext uri="{FF2B5EF4-FFF2-40B4-BE49-F238E27FC236}">
                <a16:creationId xmlns:a16="http://schemas.microsoft.com/office/drawing/2014/main" xmlns="" id="{7AD336BE-7D7A-FC7C-AA89-E5A7FACD1B4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0776" y1="45193" x2="30833" y2="45556"/>
                        <a14:foregroundMark x1="30576" y1="43926" x2="30620" y2="44203"/>
                        <a14:foregroundMark x1="30351" y1="42500" x2="30379" y2="42680"/>
                        <a14:foregroundMark x1="30307" y1="42222" x2="30351" y2="42500"/>
                        <a14:foregroundMark x1="30219" y1="41667" x2="30307" y2="42222"/>
                        <a14:foregroundMark x1="30175" y1="41389" x2="30219" y2="41667"/>
                        <a14:foregroundMark x1="30131" y1="41111" x2="30175" y2="41389"/>
                        <a14:foregroundMark x1="30087" y1="40833" x2="30131" y2="41111"/>
                        <a14:foregroundMark x1="30000" y1="40278" x2="30087" y2="40833"/>
                        <a14:foregroundMark x1="32188" y1="41389" x2="32217" y2="41544"/>
                        <a14:foregroundMark x1="32136" y1="41111" x2="32188" y2="41389"/>
                        <a14:foregroundMark x1="32083" y1="40833" x2="32136" y2="41111"/>
                        <a14:foregroundMark x1="32167" y1="39722" x2="31667" y2="38056"/>
                        <a14:foregroundMark x1="32251" y1="40000" x2="32167" y2="39722"/>
                        <a14:foregroundMark x1="32334" y1="40278" x2="32251" y2="40000"/>
                        <a14:foregroundMark x1="32501" y1="40833" x2="32334" y2="40278"/>
                        <a14:foregroundMark x1="32584" y1="41111" x2="32501" y2="40833"/>
                        <a14:foregroundMark x1="32636" y1="41285" x2="32584" y2="41111"/>
                        <a14:foregroundMark x1="32500" y1="44167" x2="32500" y2="44167"/>
                        <a14:foregroundMark x1="32500" y1="41944" x2="32500" y2="41944"/>
                        <a14:foregroundMark x1="32420" y1="43333" x2="32500" y2="43611"/>
                        <a14:foregroundMark x1="32179" y1="42500" x2="32420" y2="43333"/>
                        <a14:foregroundMark x1="31939" y1="41667" x2="32179" y2="42500"/>
                        <a14:foregroundMark x1="31859" y1="41389" x2="31939" y2="41667"/>
                        <a14:foregroundMark x1="31698" y1="40833" x2="31859" y2="41389"/>
                        <a14:foregroundMark x1="31458" y1="40000" x2="31698" y2="40833"/>
                        <a14:foregroundMark x1="32500" y1="41944" x2="32500" y2="41944"/>
                        <a14:foregroundMark x1="32813" y1="42500" x2="32917" y2="42778"/>
                        <a14:foregroundMark x1="32500" y1="41667" x2="32813" y2="42500"/>
                        <a14:backgroundMark x1="66042" y1="36667" x2="78750" y2="77500"/>
                        <a14:backgroundMark x1="77292" y1="80556" x2="12083" y2="77500"/>
                        <a14:backgroundMark x1="14583" y1="75833" x2="16042" y2="27500"/>
                        <a14:backgroundMark x1="31257" y1="36111" x2="32708" y2="36111"/>
                        <a14:backgroundMark x1="28125" y1="36111" x2="31139" y2="36111"/>
                        <a14:backgroundMark x1="33670" y1="38917" x2="33125" y2="28611"/>
                        <a14:backgroundMark x1="34005" y1="45278" x2="33974" y2="44687"/>
                        <a14:backgroundMark x1="34068" y1="46457" x2="34005" y2="45278"/>
                        <a14:backgroundMark x1="34167" y1="48333" x2="34082" y2="46736"/>
                        <a14:backgroundMark x1="50000" y1="48889" x2="50625" y2="28611"/>
                        <a14:backgroundMark x1="54375" y1="45278" x2="51250" y2="45833"/>
                        <a14:backgroundMark x1="60417" y1="40000" x2="62500" y2="40000"/>
                        <a14:backgroundMark x1="31458" y1="47222" x2="31458" y2="47222"/>
                        <a14:backgroundMark x1="35208" y1="50833" x2="35208" y2="50833"/>
                        <a14:backgroundMark x1="33125" y1="46111" x2="33125" y2="46111"/>
                        <a14:backgroundMark x1="32917" y1="45833" x2="32917" y2="45833"/>
                        <a14:backgroundMark x1="33125" y1="45278" x2="32917" y2="46111"/>
                        <a14:backgroundMark x1="26875" y1="46111" x2="26042" y2="46389"/>
                        <a14:backgroundMark x1="32708" y1="40833" x2="32708" y2="40833"/>
                        <a14:backgroundMark x1="32500" y1="40000" x2="32500" y2="40000"/>
                        <a14:backgroundMark x1="32917" y1="41389" x2="32917" y2="41389"/>
                        <a14:backgroundMark x1="33333" y1="42500" x2="33333" y2="42500"/>
                        <a14:backgroundMark x1="33333" y1="43333" x2="33333" y2="43333"/>
                      </a14:backgroundRemoval>
                    </a14:imgEffect>
                  </a14:imgLayer>
                </a14:imgProps>
              </a:ext>
            </a:extLst>
          </a:blip>
          <a:srcRect t="27276" r="21938" b="22600"/>
          <a:stretch/>
        </p:blipFill>
        <p:spPr>
          <a:xfrm>
            <a:off x="-2342405" y="3041631"/>
            <a:ext cx="8345643" cy="4019114"/>
          </a:xfrm>
          <a:prstGeom prst="rect">
            <a:avLst/>
          </a:prstGeom>
        </p:spPr>
      </p:pic>
      <p:sp>
        <p:nvSpPr>
          <p:cNvPr id="7" name="TextBox 6">
            <a:extLst>
              <a:ext uri="{FF2B5EF4-FFF2-40B4-BE49-F238E27FC236}">
                <a16:creationId xmlns:a16="http://schemas.microsoft.com/office/drawing/2014/main" xmlns="" id="{6E12D1EA-0F8E-F006-4D92-AF30F2426987}"/>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019142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err="1">
                <a:solidFill>
                  <a:schemeClr val="accent6"/>
                </a:solidFill>
                <a:effectLst/>
                <a:latin typeface="Times New Roman" panose="02020603050405020304" pitchFamily="18" charset="0"/>
                <a:ea typeface="Calibri" panose="020F0502020204030204" pitchFamily="34" charset="0"/>
              </a:rPr>
              <a:t>Hoạt</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động</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mở</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đầu</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250F29AD-4EC3-C0CA-ABED-75961BB0E0C1}"/>
              </a:ext>
            </a:extLst>
          </p:cNvPr>
          <p:cNvGrpSpPr/>
          <p:nvPr/>
        </p:nvGrpSpPr>
        <p:grpSpPr>
          <a:xfrm>
            <a:off x="2281117" y="584397"/>
            <a:ext cx="7461828" cy="5462317"/>
            <a:chOff x="1762760" y="-20320"/>
            <a:chExt cx="8666480" cy="4883150"/>
          </a:xfrm>
        </p:grpSpPr>
        <p:grpSp>
          <p:nvGrpSpPr>
            <p:cNvPr id="18" name="组合 7">
              <a:extLst>
                <a:ext uri="{FF2B5EF4-FFF2-40B4-BE49-F238E27FC236}">
                  <a16:creationId xmlns:a16="http://schemas.microsoft.com/office/drawing/2014/main" xmlns="" id="{1826F2D2-C661-EFAC-561A-4CDE6465494D}"/>
                </a:ext>
              </a:extLst>
            </p:cNvPr>
            <p:cNvGrpSpPr/>
            <p:nvPr>
              <p:custDataLst>
                <p:tags r:id="rId3"/>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21" name="组合 8">
                <a:extLst>
                  <a:ext uri="{FF2B5EF4-FFF2-40B4-BE49-F238E27FC236}">
                    <a16:creationId xmlns:a16="http://schemas.microsoft.com/office/drawing/2014/main" xmlns="" id="{362DEE41-A6C2-2B79-B6FA-9E90A1BAB0FD}"/>
                  </a:ext>
                </a:extLst>
              </p:cNvPr>
              <p:cNvGrpSpPr/>
              <p:nvPr>
                <p:custDataLst>
                  <p:tags r:id="rId4"/>
                </p:custDataLst>
              </p:nvPr>
            </p:nvGrpSpPr>
            <p:grpSpPr>
              <a:xfrm>
                <a:off x="2776" y="-32"/>
                <a:ext cx="13649" cy="7691"/>
                <a:chOff x="1762543" y="-20073"/>
                <a:chExt cx="8666914" cy="4883621"/>
              </a:xfrm>
            </p:grpSpPr>
            <p:cxnSp>
              <p:nvCxnSpPr>
                <p:cNvPr id="23" name="直接连接符 6">
                  <a:extLst>
                    <a:ext uri="{FF2B5EF4-FFF2-40B4-BE49-F238E27FC236}">
                      <a16:creationId xmlns:a16="http://schemas.microsoft.com/office/drawing/2014/main" xmlns="" id="{E97FAB01-8550-3748-70C8-6A74FDFD40D5}"/>
                    </a:ext>
                  </a:extLst>
                </p:cNvPr>
                <p:cNvCxnSpPr/>
                <p:nvPr>
                  <p:custDataLst>
                    <p:tags r:id="rId6"/>
                  </p:custDataLst>
                </p:nvPr>
              </p:nvCxnSpPr>
              <p:spPr>
                <a:xfrm flipH="1">
                  <a:off x="4015408" y="0"/>
                  <a:ext cx="0" cy="1762539"/>
                </a:xfrm>
                <a:prstGeom prst="line">
                  <a:avLst/>
                </a:prstGeom>
                <a:noFill/>
                <a:ln w="25400" cap="flat" cmpd="sng" algn="ctr">
                  <a:solidFill>
                    <a:sysClr val="window" lastClr="FFFFFF"/>
                  </a:solidFill>
                  <a:prstDash val="solid"/>
                  <a:miter lim="800000"/>
                </a:ln>
                <a:effectLst/>
              </p:spPr>
            </p:cxnSp>
            <p:cxnSp>
              <p:nvCxnSpPr>
                <p:cNvPr id="24" name="直接连接符 15">
                  <a:extLst>
                    <a:ext uri="{FF2B5EF4-FFF2-40B4-BE49-F238E27FC236}">
                      <a16:creationId xmlns:a16="http://schemas.microsoft.com/office/drawing/2014/main" xmlns="" id="{9B1D6087-661B-C9C8-67E2-441EF3D3BA4A}"/>
                    </a:ext>
                  </a:extLst>
                </p:cNvPr>
                <p:cNvCxnSpPr/>
                <p:nvPr>
                  <p:custDataLst>
                    <p:tags r:id="rId7"/>
                  </p:custDataLst>
                </p:nvPr>
              </p:nvCxnSpPr>
              <p:spPr>
                <a:xfrm flipH="1">
                  <a:off x="8408503" y="-20073"/>
                  <a:ext cx="0" cy="1762539"/>
                </a:xfrm>
                <a:prstGeom prst="line">
                  <a:avLst/>
                </a:prstGeom>
                <a:noFill/>
                <a:ln w="25400" cap="flat" cmpd="sng" algn="ctr">
                  <a:solidFill>
                    <a:sysClr val="window" lastClr="FFFFFF"/>
                  </a:solidFill>
                  <a:prstDash val="solid"/>
                  <a:miter lim="800000"/>
                </a:ln>
                <a:effectLst/>
              </p:spPr>
            </p:cxnSp>
            <p:sp>
              <p:nvSpPr>
                <p:cNvPr id="25" name="云形 14">
                  <a:extLst>
                    <a:ext uri="{FF2B5EF4-FFF2-40B4-BE49-F238E27FC236}">
                      <a16:creationId xmlns:a16="http://schemas.microsoft.com/office/drawing/2014/main" xmlns="" id="{D94D8E3B-D056-B2AC-53EB-8C13ED1DA3A5}"/>
                    </a:ext>
                  </a:extLst>
                </p:cNvPr>
                <p:cNvSpPr/>
                <p:nvPr>
                  <p:custDataLst>
                    <p:tags r:id="rId8"/>
                  </p:custDataLst>
                </p:nvPr>
              </p:nvSpPr>
              <p:spPr>
                <a:xfrm>
                  <a:off x="1762543" y="1285461"/>
                  <a:ext cx="8666914" cy="3578087"/>
                </a:xfrm>
                <a:prstGeom prst="cloud">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cs typeface="Arial"/>
                  </a:endParaRPr>
                </a:p>
              </p:txBody>
            </p:sp>
          </p:grpSp>
          <p:sp>
            <p:nvSpPr>
              <p:cNvPr id="22" name="云形 21">
                <a:extLst>
                  <a:ext uri="{FF2B5EF4-FFF2-40B4-BE49-F238E27FC236}">
                    <a16:creationId xmlns:a16="http://schemas.microsoft.com/office/drawing/2014/main" xmlns="" id="{6F7B2050-AB46-BDFE-1573-0DBC2C483C4E}"/>
                  </a:ext>
                </a:extLst>
              </p:cNvPr>
              <p:cNvSpPr/>
              <p:nvPr>
                <p:custDataLst>
                  <p:tags r:id="rId5"/>
                </p:custDataLst>
              </p:nvPr>
            </p:nvSpPr>
            <p:spPr>
              <a:xfrm>
                <a:off x="3067" y="2144"/>
                <a:ext cx="13068" cy="5395"/>
              </a:xfrm>
              <a:prstGeom prst="cloud">
                <a:avLst/>
              </a:prstGeom>
              <a:noFill/>
              <a:ln w="12700" cap="flat" cmpd="sng" algn="ctr">
                <a:solidFill>
                  <a:srgbClr val="0087E9"/>
                </a:solidFill>
                <a:prstDash val="dash"/>
                <a:miter lim="800000"/>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cs typeface="Arial"/>
                </a:endParaRPr>
              </a:p>
            </p:txBody>
          </p:sp>
        </p:grpSp>
        <p:pic>
          <p:nvPicPr>
            <p:cNvPr id="19" name="图片 11">
              <a:extLst>
                <a:ext uri="{FF2B5EF4-FFF2-40B4-BE49-F238E27FC236}">
                  <a16:creationId xmlns:a16="http://schemas.microsoft.com/office/drawing/2014/main" xmlns="" id="{0762FB2C-83DE-5BEE-32F8-328CBD9D9F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188855">
              <a:off x="7771378" y="944703"/>
              <a:ext cx="3129914" cy="1937663"/>
            </a:xfrm>
            <a:prstGeom prst="rect">
              <a:avLst/>
            </a:prstGeom>
          </p:spPr>
        </p:pic>
        <p:sp>
          <p:nvSpPr>
            <p:cNvPr id="20" name="TextBox 19">
              <a:extLst>
                <a:ext uri="{FF2B5EF4-FFF2-40B4-BE49-F238E27FC236}">
                  <a16:creationId xmlns:a16="http://schemas.microsoft.com/office/drawing/2014/main" xmlns="" id="{F0337272-C9F2-1DC3-9585-A2041F2D293B}"/>
                </a:ext>
              </a:extLst>
            </p:cNvPr>
            <p:cNvSpPr txBox="1"/>
            <p:nvPr/>
          </p:nvSpPr>
          <p:spPr>
            <a:xfrm>
              <a:off x="2638781" y="1912938"/>
              <a:ext cx="6793292" cy="206357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800"/>
                </a:spcAft>
                <a:buClrTx/>
                <a:buSzTx/>
                <a:buFontTx/>
                <a:buNone/>
                <a:tabLst/>
                <a:defRPr/>
              </a:pPr>
              <a:r>
                <a:rPr lang="vi-VN" sz="3600" dirty="0">
                  <a:solidFill>
                    <a:srgbClr val="000000"/>
                  </a:solidFill>
                  <a:effectLst/>
                  <a:latin typeface="Times New Roman" panose="02020603050405020304" pitchFamily="18" charset="0"/>
                  <a:ea typeface="Times New Roman" panose="02020603050405020304" pitchFamily="18" charset="0"/>
                </a:rPr>
                <a:t>Hs nghe bài hát</a:t>
              </a:r>
              <a:r>
                <a:rPr lang="en-US" sz="3600" dirty="0">
                  <a:solidFill>
                    <a:srgbClr val="000000"/>
                  </a:solidFill>
                  <a:latin typeface="Times New Roman" panose="02020603050405020304" pitchFamily="18" charset="0"/>
                  <a:ea typeface="Times New Roman" panose="02020603050405020304" pitchFamily="18" charset="0"/>
                </a:rPr>
                <a:t>:</a:t>
              </a:r>
              <a:r>
                <a:rPr lang="vi-VN" sz="3600" i="1" dirty="0">
                  <a:solidFill>
                    <a:srgbClr val="000000"/>
                  </a:solidFill>
                  <a:effectLst/>
                  <a:latin typeface="Times New Roman" panose="02020603050405020304" pitchFamily="18" charset="0"/>
                  <a:ea typeface="Times New Roman" panose="02020603050405020304" pitchFamily="18" charset="0"/>
                </a:rPr>
                <a:t>Câu chuyện bà tôi (Nguyễn Phi Hùng) và chia sẻ cảm nhận về người bà trong lời bài hát</a:t>
              </a:r>
              <a:r>
                <a:rPr lang="en-US" sz="3600" i="1" dirty="0">
                  <a:solidFill>
                    <a:srgbClr val="000000"/>
                  </a:solidFill>
                  <a:effectLst/>
                  <a:latin typeface="Times New Roman" panose="02020603050405020304" pitchFamily="18" charset="0"/>
                  <a:ea typeface="Times New Roman" panose="02020603050405020304" pitchFamily="18" charset="0"/>
                </a:rPr>
                <a:t>.</a:t>
              </a:r>
              <a:endParaRPr kumimoji="0" lang="en-SG" sz="6600" b="0" i="0" u="none" strike="noStrike" kern="0" cap="none" spc="0" normalizeH="0" baseline="0" noProof="0" dirty="0">
                <a:ln>
                  <a:noFill/>
                </a:ln>
                <a:solidFill>
                  <a:srgbClr val="E7E6E6">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6" name="Câu Chuyện Bà Tôi - Sáng tác Nguyễn Phi Hùng">
            <a:hlinkClick r:id="" action="ppaction://media"/>
            <a:extLst>
              <a:ext uri="{FF2B5EF4-FFF2-40B4-BE49-F238E27FC236}">
                <a16:creationId xmlns:a16="http://schemas.microsoft.com/office/drawing/2014/main" xmlns="" id="{D3E4CBB3-39D6-B001-A5B7-BAC7F91DC5E8}"/>
              </a:ext>
            </a:extLst>
          </p:cNvPr>
          <p:cNvPicPr>
            <a:picLocks noChangeAspect="1"/>
          </p:cNvPicPr>
          <p:nvPr>
            <a:audioFile r:link="rId2"/>
            <p:extLst>
              <p:ext uri="{DAA4B4D4-6D71-4841-9C94-3DE7FCFB9230}">
                <p14:media xmlns:p14="http://schemas.microsoft.com/office/powerpoint/2010/main" r:embed="rId1"/>
              </p:ext>
            </p:extLst>
          </p:nvPr>
        </p:nvPicPr>
        <p:blipFill>
          <a:blip r:embed="rId12">
            <a:duotone>
              <a:prstClr val="black"/>
              <a:schemeClr val="accent4">
                <a:tint val="45000"/>
                <a:satMod val="400000"/>
              </a:schemeClr>
            </a:duotone>
          </a:blip>
          <a:stretch>
            <a:fillRect/>
          </a:stretch>
        </p:blipFill>
        <p:spPr>
          <a:xfrm>
            <a:off x="9964886" y="1637759"/>
            <a:ext cx="2113341" cy="2113341"/>
          </a:xfrm>
          <a:prstGeom prst="rect">
            <a:avLst/>
          </a:prstGeom>
        </p:spPr>
      </p:pic>
      <p:grpSp>
        <p:nvGrpSpPr>
          <p:cNvPr id="2" name="Group 1">
            <a:extLst>
              <a:ext uri="{FF2B5EF4-FFF2-40B4-BE49-F238E27FC236}">
                <a16:creationId xmlns:a16="http://schemas.microsoft.com/office/drawing/2014/main" xmlns="" id="{5E1F9B90-FC28-3690-68CE-39E735824C86}"/>
              </a:ext>
            </a:extLst>
          </p:cNvPr>
          <p:cNvGrpSpPr/>
          <p:nvPr/>
        </p:nvGrpSpPr>
        <p:grpSpPr>
          <a:xfrm flipH="1">
            <a:off x="-80188" y="3836318"/>
            <a:ext cx="4301064" cy="3281816"/>
            <a:chOff x="6433423" y="2348356"/>
            <a:chExt cx="5934865" cy="4642850"/>
          </a:xfrm>
        </p:grpSpPr>
        <p:pic>
          <p:nvPicPr>
            <p:cNvPr id="4" name="Picture 3" descr="A cartoon of a campfire&#10;&#10;Description automatically generated">
              <a:extLst>
                <a:ext uri="{FF2B5EF4-FFF2-40B4-BE49-F238E27FC236}">
                  <a16:creationId xmlns:a16="http://schemas.microsoft.com/office/drawing/2014/main" xmlns="" id="{BFAFA338-994E-B854-6E4C-08D26FEE2E0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5" name="Picture 4" descr="A cartoon of a campfire&#10;&#10;Description automatically generated">
              <a:extLst>
                <a:ext uri="{FF2B5EF4-FFF2-40B4-BE49-F238E27FC236}">
                  <a16:creationId xmlns:a16="http://schemas.microsoft.com/office/drawing/2014/main" xmlns="" id="{E696B084-320B-1563-7879-611E3B66D4A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6" name="Picture 5" descr="A person sitting on a platform next to a fire&#10;&#10;Description automatically generated">
              <a:extLst>
                <a:ext uri="{FF2B5EF4-FFF2-40B4-BE49-F238E27FC236}">
                  <a16:creationId xmlns:a16="http://schemas.microsoft.com/office/drawing/2014/main" xmlns="" id="{BA0E0B5F-42E1-75F7-BF19-E363B040C7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Tree>
    <p:extLst>
      <p:ext uri="{BB962C8B-B14F-4D97-AF65-F5344CB8AC3E}">
        <p14:creationId xmlns:p14="http://schemas.microsoft.com/office/powerpoint/2010/main" val="13998344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729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798;p26">
            <a:extLst>
              <a:ext uri="{FF2B5EF4-FFF2-40B4-BE49-F238E27FC236}">
                <a16:creationId xmlns:a16="http://schemas.microsoft.com/office/drawing/2014/main" xmlns="" id="{6712E76A-694D-0361-C729-33636221A82C}"/>
              </a:ext>
            </a:extLst>
          </p:cNvPr>
          <p:cNvSpPr/>
          <p:nvPr/>
        </p:nvSpPr>
        <p:spPr>
          <a:xfrm>
            <a:off x="3904074" y="1943516"/>
            <a:ext cx="1970609"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Fira Sans Extra Condensed"/>
                <a:cs typeface="Arial"/>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4" name="Google Shape;799;p26">
            <a:extLst>
              <a:ext uri="{FF2B5EF4-FFF2-40B4-BE49-F238E27FC236}">
                <a16:creationId xmlns:a16="http://schemas.microsoft.com/office/drawing/2014/main" xmlns="" id="{D95DC164-7851-4BFD-12CF-DB2464DCB425}"/>
              </a:ext>
            </a:extLst>
          </p:cNvPr>
          <p:cNvSpPr/>
          <p:nvPr/>
        </p:nvSpPr>
        <p:spPr>
          <a:xfrm>
            <a:off x="2892934" y="4896282"/>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5" name="Google Shape;800;p26">
            <a:extLst>
              <a:ext uri="{FF2B5EF4-FFF2-40B4-BE49-F238E27FC236}">
                <a16:creationId xmlns:a16="http://schemas.microsoft.com/office/drawing/2014/main" xmlns="" id="{264BC819-440E-8507-5FA2-EEC7D5C7731A}"/>
              </a:ext>
            </a:extLst>
          </p:cNvPr>
          <p:cNvSpPr/>
          <p:nvPr/>
        </p:nvSpPr>
        <p:spPr>
          <a:xfrm>
            <a:off x="868385" y="3429000"/>
            <a:ext cx="7024329" cy="731800"/>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r" defTabSz="1219140">
              <a:buClr>
                <a:srgbClr val="000000"/>
              </a:buClr>
            </a:pPr>
            <a:r>
              <a:rPr lang="en-GB" sz="3200" b="1" dirty="0" err="1">
                <a:latin typeface="Times New Roman" panose="02020603050405020304" pitchFamily="18" charset="0"/>
                <a:cs typeface="Times New Roman" panose="02020603050405020304" pitchFamily="18" charset="0"/>
              </a:rPr>
              <a:t>Nét</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đặc</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sắc</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trong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kết</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cấu</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của</a:t>
            </a:r>
            <a:r>
              <a:rPr lang="en-GB" sz="3200" b="1" dirty="0">
                <a:latin typeface="Times New Roman" panose="02020603050405020304" pitchFamily="18" charset="0"/>
                <a:cs typeface="Times New Roman" panose="02020603050405020304" pitchFamily="18" charset="0"/>
              </a:rPr>
              <a:t> VB</a:t>
            </a:r>
            <a:endParaRPr lang="en-SG" sz="11500" b="1"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6" name="Google Shape;853;p26">
            <a:extLst>
              <a:ext uri="{FF2B5EF4-FFF2-40B4-BE49-F238E27FC236}">
                <a16:creationId xmlns:a16="http://schemas.microsoft.com/office/drawing/2014/main" xmlns="" id="{DDBC2A4D-3B1B-4ACC-26B0-09A54BEF88F2}"/>
              </a:ext>
            </a:extLst>
          </p:cNvPr>
          <p:cNvSpPr txBox="1"/>
          <p:nvPr/>
        </p:nvSpPr>
        <p:spPr>
          <a:xfrm>
            <a:off x="6731814" y="1856516"/>
            <a:ext cx="5286135" cy="812000"/>
          </a:xfrm>
          <a:prstGeom prst="rect">
            <a:avLst/>
          </a:prstGeom>
          <a:noFill/>
          <a:ln>
            <a:noFill/>
          </a:ln>
        </p:spPr>
        <p:txBody>
          <a:bodyPr spcFirstLastPara="1" wrap="square" lIns="121900" tIns="121900" rIns="121900" bIns="121900" anchor="ctr" anchorCtr="0">
            <a:noAutofit/>
          </a:bodyPr>
          <a:lstStyle/>
          <a:p>
            <a:pPr algn="just" defTabSz="1219140">
              <a:buClr>
                <a:srgbClr val="000000"/>
              </a:buClr>
            </a:pP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tạo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ra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một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chỉnh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thể</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phẩm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toàn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vẹn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nội</a:t>
            </a:r>
            <a:r>
              <a:rPr lang="en-GB" sz="3200" dirty="0">
                <a:latin typeface="Times New Roman" panose="02020603050405020304" pitchFamily="18" charset="0"/>
                <a:cs typeface="Times New Roman" panose="02020603050405020304" pitchFamily="18" charset="0"/>
              </a:rPr>
              <a:t> dung </a:t>
            </a:r>
            <a:r>
              <a:rPr lang="en-GB" sz="3200" dirty="0" err="1">
                <a:latin typeface="Times New Roman" panose="02020603050405020304" pitchFamily="18" charset="0"/>
                <a:cs typeface="Times New Roman" panose="02020603050405020304" pitchFamily="18" charset="0"/>
              </a:rPr>
              <a:t>đến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thức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xây</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dựng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sóng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đôi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a:t>
            </a:r>
            <a:r>
              <a:rPr lang="en-GB" sz="3200" dirty="0">
                <a:latin typeface="Times New Roman" panose="02020603050405020304" pitchFamily="18" charset="0"/>
                <a:cs typeface="Times New Roman" panose="02020603050405020304" pitchFamily="18" charset="0"/>
              </a:rPr>
              <a:t> –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endParaRPr lang="en-SG" sz="28700"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7" name="Google Shape;854;p26">
            <a:extLst>
              <a:ext uri="{FF2B5EF4-FFF2-40B4-BE49-F238E27FC236}">
                <a16:creationId xmlns:a16="http://schemas.microsoft.com/office/drawing/2014/main" xmlns="" id="{EA0B9054-AFAD-5649-4FC3-085BB75F0FBE}"/>
              </a:ext>
            </a:extLst>
          </p:cNvPr>
          <p:cNvSpPr txBox="1"/>
          <p:nvPr/>
        </p:nvSpPr>
        <p:spPr>
          <a:xfrm>
            <a:off x="5648322" y="4809164"/>
            <a:ext cx="6091121" cy="812000"/>
          </a:xfrm>
          <a:prstGeom prst="rect">
            <a:avLst/>
          </a:prstGeom>
          <a:noFill/>
          <a:ln>
            <a:noFill/>
          </a:ln>
        </p:spPr>
        <p:txBody>
          <a:bodyPr spcFirstLastPara="1" wrap="square" lIns="121900" tIns="121900" rIns="121900" bIns="121900" anchor="ctr" anchorCtr="0">
            <a:noAutofit/>
          </a:bodyPr>
          <a:lstStyle/>
          <a:p>
            <a:r>
              <a:rPr lang="en-GB" sz="3200" dirty="0" err="1">
                <a:latin typeface="Times New Roman" panose="02020603050405020304" pitchFamily="18" charset="0"/>
                <a:cs typeface="Times New Roman" panose="02020603050405020304" pitchFamily="18" charset="0"/>
              </a:rPr>
              <a:t>kết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hợp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yếu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tố</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tự</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sự</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miêu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tả</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biểu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cảm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sự</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phát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triển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thực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đến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ẩn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dụ</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cxnSp>
        <p:nvCxnSpPr>
          <p:cNvPr id="8" name="Google Shape;855;p26">
            <a:extLst>
              <a:ext uri="{FF2B5EF4-FFF2-40B4-BE49-F238E27FC236}">
                <a16:creationId xmlns:a16="http://schemas.microsoft.com/office/drawing/2014/main" xmlns="" id="{17A80752-EC9F-10F8-0B96-15D440B46838}"/>
              </a:ext>
            </a:extLst>
          </p:cNvPr>
          <p:cNvCxnSpPr>
            <a:cxnSpLocks/>
            <a:stCxn id="2" idx="3"/>
            <a:endCxn id="6" idx="1"/>
          </p:cNvCxnSpPr>
          <p:nvPr/>
        </p:nvCxnSpPr>
        <p:spPr>
          <a:xfrm>
            <a:off x="5874683" y="2262516"/>
            <a:ext cx="857131" cy="0"/>
          </a:xfrm>
          <a:prstGeom prst="straightConnector1">
            <a:avLst/>
          </a:prstGeom>
          <a:noFill/>
          <a:ln w="9525" cap="flat" cmpd="sng">
            <a:solidFill>
              <a:srgbClr val="666666"/>
            </a:solidFill>
            <a:prstDash val="solid"/>
            <a:round/>
            <a:headEnd type="none" w="med" len="med"/>
            <a:tailEnd type="oval" w="med" len="med"/>
          </a:ln>
        </p:spPr>
      </p:cxnSp>
      <p:cxnSp>
        <p:nvCxnSpPr>
          <p:cNvPr id="9" name="Google Shape;856;p26">
            <a:extLst>
              <a:ext uri="{FF2B5EF4-FFF2-40B4-BE49-F238E27FC236}">
                <a16:creationId xmlns:a16="http://schemas.microsoft.com/office/drawing/2014/main" xmlns="" id="{ABB5BC31-46B7-636B-A87A-5CE4A0D145E5}"/>
              </a:ext>
            </a:extLst>
          </p:cNvPr>
          <p:cNvCxnSpPr>
            <a:cxnSpLocks/>
            <a:stCxn id="4" idx="3"/>
            <a:endCxn id="7" idx="1"/>
          </p:cNvCxnSpPr>
          <p:nvPr/>
        </p:nvCxnSpPr>
        <p:spPr>
          <a:xfrm flipV="1">
            <a:off x="4864124" y="5215165"/>
            <a:ext cx="784197" cy="117"/>
          </a:xfrm>
          <a:prstGeom prst="straightConnector1">
            <a:avLst/>
          </a:prstGeom>
          <a:noFill/>
          <a:ln w="9525" cap="flat" cmpd="sng">
            <a:solidFill>
              <a:srgbClr val="666666"/>
            </a:solidFill>
            <a:prstDash val="solid"/>
            <a:round/>
            <a:headEnd type="none" w="med" len="med"/>
            <a:tailEnd type="oval" w="med" len="med"/>
          </a:ln>
        </p:spPr>
      </p:cxnSp>
      <p:grpSp>
        <p:nvGrpSpPr>
          <p:cNvPr id="10" name="Google Shape;857;p26">
            <a:extLst>
              <a:ext uri="{FF2B5EF4-FFF2-40B4-BE49-F238E27FC236}">
                <a16:creationId xmlns:a16="http://schemas.microsoft.com/office/drawing/2014/main" xmlns="" id="{FE222D6B-3EDA-B557-36C2-047906804D4F}"/>
              </a:ext>
            </a:extLst>
          </p:cNvPr>
          <p:cNvGrpSpPr/>
          <p:nvPr/>
        </p:nvGrpSpPr>
        <p:grpSpPr>
          <a:xfrm>
            <a:off x="6001631" y="1772786"/>
            <a:ext cx="496828" cy="439180"/>
            <a:chOff x="3199454" y="2306991"/>
            <a:chExt cx="372621" cy="329385"/>
          </a:xfrm>
        </p:grpSpPr>
        <p:sp>
          <p:nvSpPr>
            <p:cNvPr id="11" name="Google Shape;858;p26">
              <a:extLst>
                <a:ext uri="{FF2B5EF4-FFF2-40B4-BE49-F238E27FC236}">
                  <a16:creationId xmlns:a16="http://schemas.microsoft.com/office/drawing/2014/main" xmlns="" id="{0A2C18B0-9B6B-D395-ABE9-753B04B997E0}"/>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12" name="Google Shape;859;p26">
              <a:extLst>
                <a:ext uri="{FF2B5EF4-FFF2-40B4-BE49-F238E27FC236}">
                  <a16:creationId xmlns:a16="http://schemas.microsoft.com/office/drawing/2014/main" xmlns="" id="{D54AA13F-C48C-661B-49D7-E0812EB32A25}"/>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grpSp>
        <p:nvGrpSpPr>
          <p:cNvPr id="13" name="Google Shape;860;p26">
            <a:extLst>
              <a:ext uri="{FF2B5EF4-FFF2-40B4-BE49-F238E27FC236}">
                <a16:creationId xmlns:a16="http://schemas.microsoft.com/office/drawing/2014/main" xmlns="" id="{C05211F3-E47D-1852-4CEC-E13E89C3DFB0}"/>
              </a:ext>
            </a:extLst>
          </p:cNvPr>
          <p:cNvGrpSpPr/>
          <p:nvPr/>
        </p:nvGrpSpPr>
        <p:grpSpPr>
          <a:xfrm>
            <a:off x="5081104" y="4648129"/>
            <a:ext cx="494637" cy="481583"/>
            <a:chOff x="3204349" y="4054012"/>
            <a:chExt cx="370978" cy="361187"/>
          </a:xfrm>
        </p:grpSpPr>
        <p:sp>
          <p:nvSpPr>
            <p:cNvPr id="14" name="Google Shape;861;p26">
              <a:extLst>
                <a:ext uri="{FF2B5EF4-FFF2-40B4-BE49-F238E27FC236}">
                  <a16:creationId xmlns:a16="http://schemas.microsoft.com/office/drawing/2014/main" xmlns="" id="{53815449-EE7D-B1F2-5AB0-7569BDCE216E}"/>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15" name="Google Shape;862;p26">
              <a:extLst>
                <a:ext uri="{FF2B5EF4-FFF2-40B4-BE49-F238E27FC236}">
                  <a16:creationId xmlns:a16="http://schemas.microsoft.com/office/drawing/2014/main" xmlns="" id="{AFC203AB-56F0-6AF1-7BBA-D7FF2968CE04}"/>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16" name="Google Shape;863;p26">
              <a:extLst>
                <a:ext uri="{FF2B5EF4-FFF2-40B4-BE49-F238E27FC236}">
                  <a16:creationId xmlns:a16="http://schemas.microsoft.com/office/drawing/2014/main" xmlns="" id="{6BF4240D-6B54-A890-E237-8F5F2B0A10DE}"/>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17" name="Google Shape;864;p26">
              <a:extLst>
                <a:ext uri="{FF2B5EF4-FFF2-40B4-BE49-F238E27FC236}">
                  <a16:creationId xmlns:a16="http://schemas.microsoft.com/office/drawing/2014/main" xmlns="" id="{8FC8EFFA-7676-4E19-C3C9-7D9FABDF0A7E}"/>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grpSp>
        <p:nvGrpSpPr>
          <p:cNvPr id="18" name="Group 17">
            <a:extLst>
              <a:ext uri="{FF2B5EF4-FFF2-40B4-BE49-F238E27FC236}">
                <a16:creationId xmlns:a16="http://schemas.microsoft.com/office/drawing/2014/main" xmlns="" id="{9A9113AE-1C23-FB0A-3273-4DD9DEC5E284}"/>
              </a:ext>
            </a:extLst>
          </p:cNvPr>
          <p:cNvGrpSpPr/>
          <p:nvPr/>
        </p:nvGrpSpPr>
        <p:grpSpPr>
          <a:xfrm flipH="1">
            <a:off x="-514585" y="2706731"/>
            <a:ext cx="5934865" cy="4642850"/>
            <a:chOff x="6873509" y="2496880"/>
            <a:chExt cx="5934865" cy="4642850"/>
          </a:xfrm>
        </p:grpSpPr>
        <p:pic>
          <p:nvPicPr>
            <p:cNvPr id="19" name="Picture 18" descr="A cartoon of a campfire&#10;&#10;Description automatically generated">
              <a:extLst>
                <a:ext uri="{FF2B5EF4-FFF2-40B4-BE49-F238E27FC236}">
                  <a16:creationId xmlns:a16="http://schemas.microsoft.com/office/drawing/2014/main" xmlns="" id="{90EA944C-D16E-613F-6E2B-A5B369AEA4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20" name="Picture 19" descr="A cartoon of a campfire&#10;&#10;Description automatically generated">
              <a:extLst>
                <a:ext uri="{FF2B5EF4-FFF2-40B4-BE49-F238E27FC236}">
                  <a16:creationId xmlns:a16="http://schemas.microsoft.com/office/drawing/2014/main" xmlns="" id="{1FD02B87-8D5D-517B-C8FA-C941CA0750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21" name="Picture 20" descr="A person sitting on a platform next to a fire&#10;&#10;Description automatically generated">
              <a:extLst>
                <a:ext uri="{FF2B5EF4-FFF2-40B4-BE49-F238E27FC236}">
                  <a16:creationId xmlns:a16="http://schemas.microsoft.com/office/drawing/2014/main" xmlns="" id="{3AB4260B-2B56-2721-11D7-5423CF78F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509" y="2496880"/>
              <a:ext cx="5934865" cy="4642850"/>
            </a:xfrm>
            <a:prstGeom prst="rect">
              <a:avLst/>
            </a:prstGeom>
          </p:spPr>
        </p:pic>
      </p:grpSp>
      <p:grpSp>
        <p:nvGrpSpPr>
          <p:cNvPr id="24" name="Group 23">
            <a:extLst>
              <a:ext uri="{FF2B5EF4-FFF2-40B4-BE49-F238E27FC236}">
                <a16:creationId xmlns:a16="http://schemas.microsoft.com/office/drawing/2014/main" xmlns="" id="{8CD4F37E-DBFB-8CA5-58F4-96335BA564F8}"/>
              </a:ext>
            </a:extLst>
          </p:cNvPr>
          <p:cNvGrpSpPr/>
          <p:nvPr/>
        </p:nvGrpSpPr>
        <p:grpSpPr>
          <a:xfrm>
            <a:off x="2703513" y="-549623"/>
            <a:ext cx="9035930" cy="8165074"/>
            <a:chOff x="4454556" y="678675"/>
            <a:chExt cx="7351870" cy="6653458"/>
          </a:xfrm>
        </p:grpSpPr>
        <p:pic>
          <p:nvPicPr>
            <p:cNvPr id="22" name="图片 4" descr="2">
              <a:extLst>
                <a:ext uri="{FF2B5EF4-FFF2-40B4-BE49-F238E27FC236}">
                  <a16:creationId xmlns:a16="http://schemas.microsoft.com/office/drawing/2014/main" xmlns="" id="{99C4D9EA-8DE6-51D1-22D0-F35D1CA44E4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4556" y="678675"/>
              <a:ext cx="7351870" cy="665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内容占位符 2">
              <a:extLst>
                <a:ext uri="{FF2B5EF4-FFF2-40B4-BE49-F238E27FC236}">
                  <a16:creationId xmlns:a16="http://schemas.microsoft.com/office/drawing/2014/main" xmlns="" id="{1ED8EF48-1836-7BC7-14F1-2D1F7BDBE011}"/>
                </a:ext>
              </a:extLst>
            </p:cNvPr>
            <p:cNvSpPr txBox="1">
              <a:spLocks noChangeArrowheads="1"/>
            </p:cNvSpPr>
            <p:nvPr/>
          </p:nvSpPr>
          <p:spPr bwMode="auto">
            <a:xfrm>
              <a:off x="5801862" y="2600644"/>
              <a:ext cx="4455246" cy="1714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4000" dirty="0" err="1">
                  <a:latin typeface="Times New Roman" panose="02020603050405020304" pitchFamily="18" charset="0"/>
                  <a:cs typeface="Times New Roman" panose="02020603050405020304" pitchFamily="18" charset="0"/>
                </a:rPr>
                <a:t>hình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ảnh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bà</a:t>
              </a:r>
              <a:r>
                <a:rPr lang="en-GB" sz="4000" dirty="0">
                  <a:latin typeface="Times New Roman" panose="02020603050405020304" pitchFamily="18" charset="0"/>
                  <a:cs typeface="Times New Roman" panose="02020603050405020304" pitchFamily="18" charset="0"/>
                </a:rPr>
                <a:t> – </a:t>
              </a:r>
              <a:r>
                <a:rPr lang="en-GB" sz="4000" dirty="0" err="1">
                  <a:latin typeface="Times New Roman" panose="02020603050405020304" pitchFamily="18" charset="0"/>
                  <a:cs typeface="Times New Roman" panose="02020603050405020304" pitchFamily="18" charset="0"/>
                </a:rPr>
                <a:t>hiện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thân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cho</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những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giá</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trị</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tốt</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đẹp</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của</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người</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phụ</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nữ</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Việt</a:t>
              </a:r>
              <a:r>
                <a:rPr lang="en-GB" sz="4000" dirty="0">
                  <a:latin typeface="Times New Roman" panose="02020603050405020304" pitchFamily="18" charset="0"/>
                  <a:cs typeface="Times New Roman" panose="02020603050405020304" pitchFamily="18" charset="0"/>
                </a:rPr>
                <a:t> Nam </a:t>
              </a:r>
              <a:r>
                <a:rPr lang="en-GB" sz="4000" dirty="0" err="1">
                  <a:latin typeface="Times New Roman" panose="02020603050405020304" pitchFamily="18" charset="0"/>
                  <a:cs typeface="Times New Roman" panose="02020603050405020304" pitchFamily="18" charset="0"/>
                </a:rPr>
                <a:t>và</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tình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cảm</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biết</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ơn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thương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nhớ</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bà</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khôn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nguôi</a:t>
              </a:r>
              <a:r>
                <a:rPr lang="en-GB" sz="4000" dirty="0">
                  <a:latin typeface="Times New Roman" panose="02020603050405020304" pitchFamily="18" charset="0"/>
                  <a:cs typeface="Times New Roman" panose="02020603050405020304" pitchFamily="18" charset="0"/>
                </a:rPr>
                <a:t>. </a:t>
              </a:r>
              <a:endParaRPr lang="en-SG" sz="4000" dirty="0">
                <a:latin typeface="Times New Roman" panose="02020603050405020304" pitchFamily="18" charset="0"/>
                <a:cs typeface="Times New Roman" panose="02020603050405020304" pitchFamily="18" charset="0"/>
              </a:endParaRPr>
            </a:p>
          </p:txBody>
        </p:sp>
      </p:grpSp>
      <p:sp>
        <p:nvSpPr>
          <p:cNvPr id="25" name="TextBox 24">
            <a:extLst>
              <a:ext uri="{FF2B5EF4-FFF2-40B4-BE49-F238E27FC236}">
                <a16:creationId xmlns:a16="http://schemas.microsoft.com/office/drawing/2014/main" xmlns="" id="{2A371D29-E4FE-9E3A-6760-D74650F8BC0D}"/>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545210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
            <a:extLst>
              <a:ext uri="{FF2B5EF4-FFF2-40B4-BE49-F238E27FC236}">
                <a16:creationId xmlns:a16="http://schemas.microsoft.com/office/drawing/2014/main" xmlns="" id="{D197D113-17EE-520E-5E89-931AED78E2D2}"/>
              </a:ext>
            </a:extLst>
          </p:cNvPr>
          <p:cNvGrpSpPr/>
          <p:nvPr/>
        </p:nvGrpSpPr>
        <p:grpSpPr>
          <a:xfrm>
            <a:off x="5512916" y="1816417"/>
            <a:ext cx="5604773" cy="3962400"/>
            <a:chOff x="5512916" y="1930400"/>
            <a:chExt cx="5604773" cy="3962400"/>
          </a:xfrm>
        </p:grpSpPr>
        <p:pic>
          <p:nvPicPr>
            <p:cNvPr id="4" name="图片 10">
              <a:extLst>
                <a:ext uri="{FF2B5EF4-FFF2-40B4-BE49-F238E27FC236}">
                  <a16:creationId xmlns:a16="http://schemas.microsoft.com/office/drawing/2014/main" xmlns="" id="{FA9E462C-3F6A-CD3D-A9DD-FB799010B8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2916" y="1930400"/>
              <a:ext cx="5604773" cy="3962400"/>
            </a:xfrm>
            <a:prstGeom prst="rect">
              <a:avLst/>
            </a:prstGeom>
          </p:spPr>
        </p:pic>
        <p:sp>
          <p:nvSpPr>
            <p:cNvPr id="5" name="文本框 19">
              <a:extLst>
                <a:ext uri="{FF2B5EF4-FFF2-40B4-BE49-F238E27FC236}">
                  <a16:creationId xmlns:a16="http://schemas.microsoft.com/office/drawing/2014/main" xmlns="" id="{03FBF36F-6390-A795-9F62-8654F5286FDC}"/>
                </a:ext>
              </a:extLst>
            </p:cNvPr>
            <p:cNvSpPr txBox="1"/>
            <p:nvPr/>
          </p:nvSpPr>
          <p:spPr>
            <a:xfrm>
              <a:off x="6532733" y="2326550"/>
              <a:ext cx="401955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4000" i="1" dirty="0">
                  <a:effectLst/>
                  <a:latin typeface="Times New Roman" panose="02020603050405020304" pitchFamily="18" charset="0"/>
                  <a:ea typeface="Calibri" panose="020F0502020204030204" pitchFamily="34" charset="0"/>
                </a:rPr>
                <a:t>Theo em, tác giả muốn gửi đến người đọc thông điệp gì qua văn bản này?</a:t>
              </a:r>
              <a:endParaRPr kumimoji="0" lang="en-SG" sz="6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xmlns="" id="{ACED4B1E-9D10-30C4-6854-784B496F8B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483" y="883522"/>
            <a:ext cx="6096012" cy="6577597"/>
          </a:xfrm>
          <a:prstGeom prst="rect">
            <a:avLst/>
          </a:prstGeom>
        </p:spPr>
      </p:pic>
      <p:pic>
        <p:nvPicPr>
          <p:cNvPr id="8" name="Picture 7">
            <a:extLst>
              <a:ext uri="{FF2B5EF4-FFF2-40B4-BE49-F238E27FC236}">
                <a16:creationId xmlns:a16="http://schemas.microsoft.com/office/drawing/2014/main" xmlns="" id="{104A17A5-BBBF-A6B6-CA62-4A2966B9C0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81696"/>
            <a:ext cx="5581650" cy="4057650"/>
          </a:xfrm>
          <a:prstGeom prst="rect">
            <a:avLst/>
          </a:prstGeom>
        </p:spPr>
      </p:pic>
      <p:sp>
        <p:nvSpPr>
          <p:cNvPr id="6" name="TextBox 5">
            <a:extLst>
              <a:ext uri="{FF2B5EF4-FFF2-40B4-BE49-F238E27FC236}">
                <a16:creationId xmlns:a16="http://schemas.microsoft.com/office/drawing/2014/main" xmlns="" id="{B6E7A0AA-58A6-46C0-B5AB-8A779E810FA4}"/>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90832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grpSp>
        <p:nvGrpSpPr>
          <p:cNvPr id="35" name="Group 34">
            <a:extLst>
              <a:ext uri="{FF2B5EF4-FFF2-40B4-BE49-F238E27FC236}">
                <a16:creationId xmlns:a16="http://schemas.microsoft.com/office/drawing/2014/main" xmlns="" id="{C08A6171-2959-05EE-ACFB-D7895570FB7E}"/>
              </a:ext>
            </a:extLst>
          </p:cNvPr>
          <p:cNvGrpSpPr/>
          <p:nvPr/>
        </p:nvGrpSpPr>
        <p:grpSpPr>
          <a:xfrm>
            <a:off x="457096" y="841502"/>
            <a:ext cx="4883856" cy="2962819"/>
            <a:chOff x="457096" y="841502"/>
            <a:chExt cx="4883856" cy="2962819"/>
          </a:xfrm>
        </p:grpSpPr>
        <p:pic>
          <p:nvPicPr>
            <p:cNvPr id="28" name="Picture 27">
              <a:extLst>
                <a:ext uri="{FF2B5EF4-FFF2-40B4-BE49-F238E27FC236}">
                  <a16:creationId xmlns:a16="http://schemas.microsoft.com/office/drawing/2014/main" xmlns="" id="{8E08747D-FBCD-D2AB-C74C-952BA0985292}"/>
                </a:ext>
              </a:extLst>
            </p:cNvPr>
            <p:cNvPicPr>
              <a:picLocks noChangeAspect="1"/>
            </p:cNvPicPr>
            <p:nvPr/>
          </p:nvPicPr>
          <p:blipFill rotWithShape="1">
            <a:blip r:embed="rId3">
              <a:clrChange>
                <a:clrFrom>
                  <a:srgbClr val="FFFFFF"/>
                </a:clrFrom>
                <a:clrTo>
                  <a:srgbClr val="FFFFFF">
                    <a:alpha val="0"/>
                  </a:srgbClr>
                </a:clrTo>
              </a:clrChange>
            </a:blip>
            <a:srcRect l="4379" t="244" r="54577" b="52562"/>
            <a:stretch/>
          </p:blipFill>
          <p:spPr>
            <a:xfrm>
              <a:off x="457096" y="841502"/>
              <a:ext cx="4883856" cy="2962819"/>
            </a:xfrm>
            <a:prstGeom prst="rect">
              <a:avLst/>
            </a:prstGeom>
          </p:spPr>
        </p:pic>
        <p:sp>
          <p:nvSpPr>
            <p:cNvPr id="34" name="Oval 33">
              <a:extLst>
                <a:ext uri="{FF2B5EF4-FFF2-40B4-BE49-F238E27FC236}">
                  <a16:creationId xmlns:a16="http://schemas.microsoft.com/office/drawing/2014/main" xmlns="" id="{F684676C-EC41-1852-3751-66E54C07A558}"/>
                </a:ext>
              </a:extLst>
            </p:cNvPr>
            <p:cNvSpPr/>
            <p:nvPr/>
          </p:nvSpPr>
          <p:spPr>
            <a:xfrm>
              <a:off x="2858947" y="1554374"/>
              <a:ext cx="2025569" cy="1605516"/>
            </a:xfrm>
            <a:prstGeom prst="ellipse">
              <a:avLst/>
            </a:prstGeom>
            <a:solidFill>
              <a:srgbClr val="F0F4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32" name="矩形: 圆角 8">
            <a:extLst>
              <a:ext uri="{FF2B5EF4-FFF2-40B4-BE49-F238E27FC236}">
                <a16:creationId xmlns:a16="http://schemas.microsoft.com/office/drawing/2014/main" xmlns=""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763;p46">
            <a:extLst>
              <a:ext uri="{FF2B5EF4-FFF2-40B4-BE49-F238E27FC236}">
                <a16:creationId xmlns:a16="http://schemas.microsoft.com/office/drawing/2014/main" xmlns="" id="{B2C0140E-4ED0-54F7-4AC4-825C8B06364E}"/>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6" name="Group 35">
            <a:extLst>
              <a:ext uri="{FF2B5EF4-FFF2-40B4-BE49-F238E27FC236}">
                <a16:creationId xmlns:a16="http://schemas.microsoft.com/office/drawing/2014/main" xmlns="" id="{98D88744-76DF-E8EC-D81F-F636C253A216}"/>
              </a:ext>
            </a:extLst>
          </p:cNvPr>
          <p:cNvGrpSpPr/>
          <p:nvPr/>
        </p:nvGrpSpPr>
        <p:grpSpPr>
          <a:xfrm>
            <a:off x="5340952" y="457735"/>
            <a:ext cx="6393952" cy="5972815"/>
            <a:chOff x="5340952" y="457735"/>
            <a:chExt cx="6393952" cy="5972815"/>
          </a:xfrm>
        </p:grpSpPr>
        <p:pic>
          <p:nvPicPr>
            <p:cNvPr id="27" name="Picture 26">
              <a:extLst>
                <a:ext uri="{FF2B5EF4-FFF2-40B4-BE49-F238E27FC236}">
                  <a16:creationId xmlns:a16="http://schemas.microsoft.com/office/drawing/2014/main" xmlns="" id="{93B7D56B-27B8-6AFD-7168-4BFFB5C88112}"/>
                </a:ext>
              </a:extLst>
            </p:cNvPr>
            <p:cNvPicPr>
              <a:picLocks noChangeAspect="1"/>
            </p:cNvPicPr>
            <p:nvPr/>
          </p:nvPicPr>
          <p:blipFill rotWithShape="1">
            <a:blip r:embed="rId3">
              <a:clrChange>
                <a:clrFrom>
                  <a:srgbClr val="FFFFFF"/>
                </a:clrFrom>
                <a:clrTo>
                  <a:srgbClr val="FFFFFF">
                    <a:alpha val="0"/>
                  </a:srgbClr>
                </a:clrTo>
              </a:clrChange>
            </a:blip>
            <a:srcRect l="45424" t="9366"/>
            <a:stretch/>
          </p:blipFill>
          <p:spPr>
            <a:xfrm>
              <a:off x="5340952" y="457735"/>
              <a:ext cx="6393952" cy="5972815"/>
            </a:xfrm>
            <a:prstGeom prst="rect">
              <a:avLst/>
            </a:prstGeom>
          </p:spPr>
        </p:pic>
        <p:sp>
          <p:nvSpPr>
            <p:cNvPr id="18" name="TextBox 17">
              <a:extLst>
                <a:ext uri="{FF2B5EF4-FFF2-40B4-BE49-F238E27FC236}">
                  <a16:creationId xmlns:a16="http://schemas.microsoft.com/office/drawing/2014/main" xmlns="" id="{1DA618A1-4D82-4E23-B010-DA503E5E2AF4}"/>
                </a:ext>
              </a:extLst>
            </p:cNvPr>
            <p:cNvSpPr txBox="1"/>
            <p:nvPr/>
          </p:nvSpPr>
          <p:spPr>
            <a:xfrm>
              <a:off x="5971115" y="2458036"/>
              <a:ext cx="4537763" cy="2862322"/>
            </a:xfrm>
            <a:prstGeom prst="rect">
              <a:avLst/>
            </a:prstGeom>
            <a:noFill/>
          </p:spPr>
          <p:txBody>
            <a:bodyPr wrap="square">
              <a:spAutoFit/>
            </a:bodyPr>
            <a:lstStyle/>
            <a:p>
              <a:pPr algn="ctr"/>
              <a:r>
                <a:rPr lang="vi-VN" sz="3600" b="1" dirty="0">
                  <a:latin typeface="Times New Roman" panose="02020603050405020304" pitchFamily="18" charset="0"/>
                  <a:cs typeface="Times New Roman" panose="02020603050405020304" pitchFamily="18" charset="0"/>
                </a:rPr>
                <a:t>T</a:t>
              </a:r>
              <a:r>
                <a:rPr lang="en-GB" sz="3600" b="1" dirty="0" err="1">
                  <a:latin typeface="Times New Roman" panose="02020603050405020304" pitchFamily="18" charset="0"/>
                  <a:cs typeface="Times New Roman" panose="02020603050405020304" pitchFamily="18" charset="0"/>
                </a:rPr>
                <a:t>ình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yêu</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thương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là</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ngọn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lửa</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dẫn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dắt</a:t>
              </a:r>
              <a:r>
                <a:rPr lang="en-GB" sz="3600" b="1" dirty="0">
                  <a:latin typeface="Times New Roman" panose="02020603050405020304" pitchFamily="18" charset="0"/>
                  <a:cs typeface="Times New Roman" panose="02020603050405020304" pitchFamily="18" charset="0"/>
                </a:rPr>
                <a:t> con </a:t>
              </a:r>
              <a:r>
                <a:rPr lang="en-GB" sz="3600" b="1" dirty="0" err="1">
                  <a:latin typeface="Times New Roman" panose="02020603050405020304" pitchFamily="18" charset="0"/>
                  <a:cs typeface="Times New Roman" panose="02020603050405020304" pitchFamily="18" charset="0"/>
                </a:rPr>
                <a:t>người</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trong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cuộc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sống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là</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động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lực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giúp</a:t>
              </a:r>
              <a:r>
                <a:rPr lang="en-GB" sz="3600" b="1" dirty="0">
                  <a:latin typeface="Times New Roman" panose="02020603050405020304" pitchFamily="18" charset="0"/>
                  <a:cs typeface="Times New Roman" panose="02020603050405020304" pitchFamily="18" charset="0"/>
                </a:rPr>
                <a:t> ta </a:t>
              </a:r>
              <a:r>
                <a:rPr lang="en-GB" sz="3600" b="1" dirty="0" err="1">
                  <a:latin typeface="Times New Roman" panose="02020603050405020304" pitchFamily="18" charset="0"/>
                  <a:cs typeface="Times New Roman" panose="02020603050405020304" pitchFamily="18" charset="0"/>
                </a:rPr>
                <a:t>sống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tốt</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hơn</a:t>
              </a:r>
              <a:r>
                <a:rPr lang="en-GB" sz="3600" b="1" dirty="0">
                  <a:latin typeface="Times New Roman" panose="02020603050405020304" pitchFamily="18" charset="0"/>
                  <a:cs typeface="Times New Roman" panose="02020603050405020304" pitchFamily="18" charset="0"/>
                </a:rPr>
                <a:t>. </a:t>
              </a:r>
              <a:endParaRPr lang="en-SG" sz="3600" b="1" dirty="0">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xmlns="" id="{94E27C87-BB73-E734-986B-6FCDED2B0B3A}"/>
              </a:ext>
            </a:extLst>
          </p:cNvPr>
          <p:cNvGrpSpPr/>
          <p:nvPr/>
        </p:nvGrpSpPr>
        <p:grpSpPr>
          <a:xfrm rot="21271817" flipH="1">
            <a:off x="-38557" y="3073522"/>
            <a:ext cx="5651402" cy="4248845"/>
            <a:chOff x="5351932" y="1842888"/>
            <a:chExt cx="7324988" cy="5506458"/>
          </a:xfrm>
        </p:grpSpPr>
        <p:pic>
          <p:nvPicPr>
            <p:cNvPr id="20" name="Picture 19" descr="A cartoon of a campfire&#10;&#10;Description automatically generated">
              <a:extLst>
                <a:ext uri="{FF2B5EF4-FFF2-40B4-BE49-F238E27FC236}">
                  <a16:creationId xmlns:a16="http://schemas.microsoft.com/office/drawing/2014/main" xmlns="" id="{015AEE0D-8678-1054-383C-07708A13E5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21" name="Picture 20" descr="A cartoon of a campfire&#10;&#10;Description automatically generated">
              <a:extLst>
                <a:ext uri="{FF2B5EF4-FFF2-40B4-BE49-F238E27FC236}">
                  <a16:creationId xmlns:a16="http://schemas.microsoft.com/office/drawing/2014/main" xmlns="" id="{C64734D0-714E-FBB2-0A76-C4CDE2FDE0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22" name="Picture 21" descr="A person and a child sitting around a campfire&#10;&#10;Description automatically generated">
              <a:extLst>
                <a:ext uri="{FF2B5EF4-FFF2-40B4-BE49-F238E27FC236}">
                  <a16:creationId xmlns:a16="http://schemas.microsoft.com/office/drawing/2014/main" xmlns="" id="{74E969B9-3C23-5753-B7B5-4FA894B06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23" name="Google Shape;1798;p43">
              <a:extLst>
                <a:ext uri="{FF2B5EF4-FFF2-40B4-BE49-F238E27FC236}">
                  <a16:creationId xmlns:a16="http://schemas.microsoft.com/office/drawing/2014/main" xmlns="" id="{FDA21652-53C2-3296-540A-B9F532EC2340}"/>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1799;p43">
              <a:extLst>
                <a:ext uri="{FF2B5EF4-FFF2-40B4-BE49-F238E27FC236}">
                  <a16:creationId xmlns:a16="http://schemas.microsoft.com/office/drawing/2014/main" xmlns="" id="{EBCD8C4E-0204-E4BD-0425-EC9DFD9FE68F}"/>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1800;p43">
              <a:extLst>
                <a:ext uri="{FF2B5EF4-FFF2-40B4-BE49-F238E27FC236}">
                  <a16:creationId xmlns:a16="http://schemas.microsoft.com/office/drawing/2014/main" xmlns="" id="{8D63DD0E-82BE-6808-0CD3-D03F639D9AF3}"/>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 name="Google Shape;1801;p43">
              <a:extLst>
                <a:ext uri="{FF2B5EF4-FFF2-40B4-BE49-F238E27FC236}">
                  <a16:creationId xmlns:a16="http://schemas.microsoft.com/office/drawing/2014/main" xmlns="" id="{16FBD4E7-928C-0CAB-B06C-B0668B0068C9}"/>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pic>
        <p:nvPicPr>
          <p:cNvPr id="33" name="Picture 32">
            <a:extLst>
              <a:ext uri="{FF2B5EF4-FFF2-40B4-BE49-F238E27FC236}">
                <a16:creationId xmlns:a16="http://schemas.microsoft.com/office/drawing/2014/main" xmlns="" id="{B18B5DCD-EC3E-313E-17AE-CB8CC8CF3A66}"/>
              </a:ext>
            </a:extLst>
          </p:cNvPr>
          <p:cNvPicPr>
            <a:picLocks noChangeAspect="1"/>
          </p:cNvPicPr>
          <p:nvPr/>
        </p:nvPicPr>
        <p:blipFill rotWithShape="1">
          <a:blip r:embed="rId3">
            <a:clrChange>
              <a:clrFrom>
                <a:srgbClr val="F0F4F8"/>
              </a:clrFrom>
              <a:clrTo>
                <a:srgbClr val="F0F4F8">
                  <a:alpha val="0"/>
                </a:srgbClr>
              </a:clrTo>
            </a:clrChange>
          </a:blip>
          <a:srcRect l="25577" t="13029" r="59005" b="63633"/>
          <a:stretch/>
        </p:blipFill>
        <p:spPr>
          <a:xfrm>
            <a:off x="2627452" y="1331090"/>
            <a:ext cx="2534696" cy="2097910"/>
          </a:xfrm>
          <a:prstGeom prst="rect">
            <a:avLst/>
          </a:prstGeom>
        </p:spPr>
      </p:pic>
      <p:sp>
        <p:nvSpPr>
          <p:cNvPr id="31" name="TextBox 30">
            <a:extLst>
              <a:ext uri="{FF2B5EF4-FFF2-40B4-BE49-F238E27FC236}">
                <a16:creationId xmlns:a16="http://schemas.microsoft.com/office/drawing/2014/main" xmlns="" id="{3367D60C-BE46-5DC1-CB60-B8AFCFADA29F}"/>
              </a:ext>
            </a:extLst>
          </p:cNvPr>
          <p:cNvSpPr txBox="1"/>
          <p:nvPr/>
        </p:nvSpPr>
        <p:spPr>
          <a:xfrm>
            <a:off x="644409" y="1914493"/>
            <a:ext cx="6441310" cy="1200329"/>
          </a:xfrm>
          <a:prstGeom prst="rect">
            <a:avLst/>
          </a:prstGeom>
          <a:noFill/>
        </p:spPr>
        <p:txBody>
          <a:bodyPr wrap="square">
            <a:spAutoFit/>
          </a:bodyPr>
          <a:lstStyle/>
          <a:p>
            <a:pPr marL="0" marR="0" lvl="0" indent="0" algn="ctr" defTabSz="914377" eaLnBrk="1" fontAlgn="auto" latinLnBrk="0" hangingPunct="1">
              <a:spcBef>
                <a:spcPts val="0"/>
              </a:spcBef>
              <a:spcAft>
                <a:spcPts val="0"/>
              </a:spcAft>
              <a:buClrTx/>
              <a:buSzTx/>
              <a:buFontTx/>
              <a:buNone/>
              <a:tabLst/>
              <a:defRPr/>
            </a:pPr>
            <a:r>
              <a:rPr lang="en-GB" sz="3600" b="1" dirty="0">
                <a:effectLst/>
                <a:latin typeface="Times New Roman" panose="02020603050405020304" pitchFamily="18" charset="0"/>
                <a:ea typeface="TimesNewRomanPSMT"/>
                <a:cs typeface="Times New Roman" panose="02020603050405020304" pitchFamily="18" charset="0"/>
              </a:rPr>
              <a:t>Thông </a:t>
            </a:r>
          </a:p>
          <a:p>
            <a:pPr marL="0" marR="0" lvl="0" indent="0" algn="ctr" defTabSz="914377" eaLnBrk="1" fontAlgn="auto" latinLnBrk="0" hangingPunct="1">
              <a:spcBef>
                <a:spcPts val="0"/>
              </a:spcBef>
              <a:spcAft>
                <a:spcPts val="0"/>
              </a:spcAft>
              <a:buClrTx/>
              <a:buSzTx/>
              <a:buFontTx/>
              <a:buNone/>
              <a:tabLst/>
              <a:defRPr/>
            </a:pPr>
            <a:r>
              <a:rPr lang="en-GB" sz="3600" b="1" dirty="0" err="1">
                <a:effectLst/>
                <a:latin typeface="Times New Roman" panose="02020603050405020304" pitchFamily="18" charset="0"/>
                <a:ea typeface="TimesNewRomanPSMT"/>
                <a:cs typeface="Times New Roman" panose="02020603050405020304" pitchFamily="18" charset="0"/>
              </a:rPr>
              <a:t>điệp</a:t>
            </a:r>
            <a:endParaRPr kumimoji="0" lang="zh-CN" altLang="en-US" sz="8000" b="1" i="0" u="none" strike="noStrike" kern="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4" name="TextBox 3">
            <a:extLst>
              <a:ext uri="{FF2B5EF4-FFF2-40B4-BE49-F238E27FC236}">
                <a16:creationId xmlns:a16="http://schemas.microsoft.com/office/drawing/2014/main" xmlns="" id="{82469153-FCD1-2CFB-8C87-1539722AC8A7}"/>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668929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Effect transition="in" filter="fade">
                                      <p:cBhvr>
                                        <p:cTn id="31" dur="500"/>
                                        <p:tgtEl>
                                          <p:spTgt spid="36"/>
                                        </p:tgtEl>
                                      </p:cBhvr>
                                    </p:animEffect>
                                  </p:childTnLst>
                                </p:cTn>
                              </p:par>
                            </p:childTnLst>
                          </p:cTn>
                        </p:par>
                        <p:par>
                          <p:cTn id="32" fill="hold">
                            <p:stCondLst>
                              <p:cond delay="500"/>
                            </p:stCondLst>
                            <p:childTnLst>
                              <p:par>
                                <p:cTn id="33" presetID="26" presetClass="emph" presetSubtype="0" fill="hold" nodeType="afterEffect">
                                  <p:stCondLst>
                                    <p:cond delay="0"/>
                                  </p:stCondLst>
                                  <p:childTnLst>
                                    <p:animEffect transition="out" filter="fade">
                                      <p:cBhvr>
                                        <p:cTn id="34" dur="500" tmFilter="0, 0; .2, .5; .8, .5; 1, 0"/>
                                        <p:tgtEl>
                                          <p:spTgt spid="36"/>
                                        </p:tgtEl>
                                      </p:cBhvr>
                                    </p:animEffect>
                                    <p:animScale>
                                      <p:cBhvr>
                                        <p:cTn id="35" dur="25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矩形 90">
            <a:extLst>
              <a:ext uri="{FF2B5EF4-FFF2-40B4-BE49-F238E27FC236}">
                <a16:creationId xmlns:a16="http://schemas.microsoft.com/office/drawing/2014/main" xmlns="" id="{9468AE52-02D5-47EE-B3BF-2F30AD233DBA}"/>
              </a:ext>
            </a:extLst>
          </p:cNvPr>
          <p:cNvSpPr/>
          <p:nvPr/>
        </p:nvSpPr>
        <p:spPr>
          <a:xfrm>
            <a:off x="5081809" y="2224542"/>
            <a:ext cx="6359958" cy="646331"/>
          </a:xfrm>
          <a:prstGeom prst="rect">
            <a:avLst/>
          </a:prstGeom>
        </p:spPr>
        <p:txBody>
          <a:bodyPr wrap="square">
            <a:spAutoFit/>
            <a:scene3d>
              <a:camera prst="orthographicFront"/>
              <a:lightRig rig="threePt" dir="t"/>
            </a:scene3d>
            <a:sp3d contourW="12700"/>
          </a:bodyPr>
          <a:lstStyle/>
          <a:p>
            <a:pPr lvl="0" algn="just">
              <a:defRPr/>
            </a:pPr>
            <a:r>
              <a:rPr lang="vi-VN" sz="3600" i="1" dirty="0">
                <a:latin typeface="+mj-lt"/>
              </a:rPr>
              <a:t>Bài thơ thể hiện tư tưởng gì? </a:t>
            </a:r>
            <a:endParaRPr kumimoji="0" lang="en-US" sz="96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4" name="矩形 91">
            <a:extLst>
              <a:ext uri="{FF2B5EF4-FFF2-40B4-BE49-F238E27FC236}">
                <a16:creationId xmlns:a16="http://schemas.microsoft.com/office/drawing/2014/main" xmlns="" id="{FBA5BB23-6C1D-538D-A47D-F64063138350}"/>
              </a:ext>
            </a:extLst>
          </p:cNvPr>
          <p:cNvSpPr/>
          <p:nvPr/>
        </p:nvSpPr>
        <p:spPr>
          <a:xfrm>
            <a:off x="5190506" y="4137910"/>
            <a:ext cx="5877828" cy="4236737"/>
          </a:xfrm>
          <a:prstGeom prst="rect">
            <a:avLst/>
          </a:prstGeom>
        </p:spPr>
        <p:txBody>
          <a:bodyPr wrap="square">
            <a:spAutoFit/>
            <a:scene3d>
              <a:camera prst="orthographicFront"/>
              <a:lightRig rig="threePt" dir="t"/>
            </a:scene3d>
            <a:sp3d contourW="12700"/>
          </a:bodyPr>
          <a:lstStyle/>
          <a:p>
            <a:pPr algn="just"/>
            <a:r>
              <a:rPr lang="vi-VN" sz="3600" i="1" dirty="0">
                <a:latin typeface="+mj-lt"/>
              </a:rPr>
              <a:t>Các động từ “nhóm”, “nhen” và hình ảnh “bếp lửa” đã góp phần như thế nào trong việc thể hiện tư tưởng đó?</a:t>
            </a:r>
            <a:endParaRPr lang="en-SG" sz="3600" dirty="0">
              <a:latin typeface="+mj-lt"/>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11500" b="0" i="0" u="none" strike="noStrike" kern="1200" cap="none" spc="0" normalizeH="0" baseline="0" noProof="0" dirty="0">
              <a:ln>
                <a:noFill/>
              </a:ln>
              <a:solidFill>
                <a:prstClr val="black">
                  <a:lumMod val="85000"/>
                  <a:lumOff val="15000"/>
                </a:prstClr>
              </a:solidFill>
              <a:effectLst/>
              <a:uLnTx/>
              <a:uFillTx/>
              <a:latin typeface="+mj-lt"/>
              <a:ea typeface="宋体" panose="02010600030101010101" pitchFamily="2" charset="-122"/>
              <a:cs typeface="Times New Roman" panose="02020603050405020304" pitchFamily="18" charset="0"/>
              <a:sym typeface="+mn-lt"/>
            </a:endParaRPr>
          </a:p>
        </p:txBody>
      </p:sp>
      <p:grpSp>
        <p:nvGrpSpPr>
          <p:cNvPr id="5" name="组合 99">
            <a:extLst>
              <a:ext uri="{FF2B5EF4-FFF2-40B4-BE49-F238E27FC236}">
                <a16:creationId xmlns:a16="http://schemas.microsoft.com/office/drawing/2014/main" xmlns="" id="{E3EF0175-93B7-9E83-7834-B28E180CB429}"/>
              </a:ext>
            </a:extLst>
          </p:cNvPr>
          <p:cNvGrpSpPr/>
          <p:nvPr/>
        </p:nvGrpSpPr>
        <p:grpSpPr>
          <a:xfrm>
            <a:off x="4304813" y="1340350"/>
            <a:ext cx="2540321" cy="884192"/>
            <a:chOff x="5660250" y="1611721"/>
            <a:chExt cx="2540321" cy="884192"/>
          </a:xfrm>
        </p:grpSpPr>
        <p:sp>
          <p:nvSpPr>
            <p:cNvPr id="6" name="矩形: 圆角 97">
              <a:extLst>
                <a:ext uri="{FF2B5EF4-FFF2-40B4-BE49-F238E27FC236}">
                  <a16:creationId xmlns:a16="http://schemas.microsoft.com/office/drawing/2014/main" xmlns="" id="{6A7CA470-2823-B3FF-9AEE-27D8FD01BE10}"/>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7" name="图片 96">
              <a:extLst>
                <a:ext uri="{FF2B5EF4-FFF2-40B4-BE49-F238E27FC236}">
                  <a16:creationId xmlns:a16="http://schemas.microsoft.com/office/drawing/2014/main" xmlns="" id="{8634F536-4BFA-3B7E-DEC1-608BCD4B9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8" name="文本框 98">
              <a:extLst>
                <a:ext uri="{FF2B5EF4-FFF2-40B4-BE49-F238E27FC236}">
                  <a16:creationId xmlns:a16="http://schemas.microsoft.com/office/drawing/2014/main" xmlns="" id="{6653D61A-CC53-F7DA-D336-00F0F663008F}"/>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grpSp>
        <p:nvGrpSpPr>
          <p:cNvPr id="9" name="组合 100">
            <a:extLst>
              <a:ext uri="{FF2B5EF4-FFF2-40B4-BE49-F238E27FC236}">
                <a16:creationId xmlns:a16="http://schemas.microsoft.com/office/drawing/2014/main" xmlns="" id="{EA1355AE-766A-2018-0749-2F8954EC8AB0}"/>
              </a:ext>
            </a:extLst>
          </p:cNvPr>
          <p:cNvGrpSpPr/>
          <p:nvPr/>
        </p:nvGrpSpPr>
        <p:grpSpPr>
          <a:xfrm>
            <a:off x="4646059" y="3381647"/>
            <a:ext cx="2540321" cy="884192"/>
            <a:chOff x="5660250" y="1611721"/>
            <a:chExt cx="2540321" cy="884192"/>
          </a:xfrm>
        </p:grpSpPr>
        <p:sp>
          <p:nvSpPr>
            <p:cNvPr id="10" name="矩形: 圆角 101">
              <a:extLst>
                <a:ext uri="{FF2B5EF4-FFF2-40B4-BE49-F238E27FC236}">
                  <a16:creationId xmlns:a16="http://schemas.microsoft.com/office/drawing/2014/main" xmlns="" id="{0C2AED13-F8C8-CFC9-4928-C1434ECD5572}"/>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11" name="图片 102">
              <a:extLst>
                <a:ext uri="{FF2B5EF4-FFF2-40B4-BE49-F238E27FC236}">
                  <a16:creationId xmlns:a16="http://schemas.microsoft.com/office/drawing/2014/main" xmlns="" id="{4F04BD62-47DB-97EA-3814-E6F82957A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2" name="文本框 103">
              <a:extLst>
                <a:ext uri="{FF2B5EF4-FFF2-40B4-BE49-F238E27FC236}">
                  <a16:creationId xmlns:a16="http://schemas.microsoft.com/office/drawing/2014/main" xmlns="" id="{0224B744-89C0-57B1-3056-61CDA9D77D7C}"/>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13" name="Picture 12">
            <a:extLst>
              <a:ext uri="{FF2B5EF4-FFF2-40B4-BE49-F238E27FC236}">
                <a16:creationId xmlns:a16="http://schemas.microsoft.com/office/drawing/2014/main" xmlns="" id="{1F362A82-D50E-2ACC-0C51-B61E98B00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34" y="1732976"/>
            <a:ext cx="4010025" cy="5648325"/>
          </a:xfrm>
          <a:prstGeom prst="rect">
            <a:avLst/>
          </a:prstGeom>
        </p:spPr>
      </p:pic>
      <p:sp>
        <p:nvSpPr>
          <p:cNvPr id="14" name="TextBox 13">
            <a:extLst>
              <a:ext uri="{FF2B5EF4-FFF2-40B4-BE49-F238E27FC236}">
                <a16:creationId xmlns:a16="http://schemas.microsoft.com/office/drawing/2014/main" xmlns="" id="{6905AB61-22EC-AC1F-F635-356B516DFE26}"/>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877556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2145;p36">
            <a:extLst>
              <a:ext uri="{FF2B5EF4-FFF2-40B4-BE49-F238E27FC236}">
                <a16:creationId xmlns:a16="http://schemas.microsoft.com/office/drawing/2014/main" xmlns="" id="{F7C00B9F-45CB-AC25-B5F8-7E807CA91DBD}"/>
              </a:ext>
            </a:extLst>
          </p:cNvPr>
          <p:cNvSpPr/>
          <p:nvPr/>
        </p:nvSpPr>
        <p:spPr>
          <a:xfrm>
            <a:off x="699679" y="1585149"/>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145;p36">
            <a:extLst>
              <a:ext uri="{FF2B5EF4-FFF2-40B4-BE49-F238E27FC236}">
                <a16:creationId xmlns:a16="http://schemas.microsoft.com/office/drawing/2014/main" xmlns="" id="{83ECD6F1-09EF-6BAB-2008-1E5108F68A5D}"/>
              </a:ext>
            </a:extLst>
          </p:cNvPr>
          <p:cNvSpPr/>
          <p:nvPr/>
        </p:nvSpPr>
        <p:spPr>
          <a:xfrm>
            <a:off x="699679" y="1585149"/>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39;p65">
            <a:extLst>
              <a:ext uri="{FF2B5EF4-FFF2-40B4-BE49-F238E27FC236}">
                <a16:creationId xmlns:a16="http://schemas.microsoft.com/office/drawing/2014/main" xmlns="" id="{1542CA45-39DD-7644-6AAF-A7D41B34CEFF}"/>
              </a:ext>
            </a:extLst>
          </p:cNvPr>
          <p:cNvSpPr/>
          <p:nvPr/>
        </p:nvSpPr>
        <p:spPr>
          <a:xfrm rot="10716260">
            <a:off x="381883" y="3717076"/>
            <a:ext cx="1082516"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 name="Google Shape;2240;p65">
            <a:extLst>
              <a:ext uri="{FF2B5EF4-FFF2-40B4-BE49-F238E27FC236}">
                <a16:creationId xmlns:a16="http://schemas.microsoft.com/office/drawing/2014/main" xmlns="" id="{33C249C0-6DC0-089C-151C-B5DF587D67D0}"/>
              </a:ext>
            </a:extLst>
          </p:cNvPr>
          <p:cNvSpPr/>
          <p:nvPr/>
        </p:nvSpPr>
        <p:spPr>
          <a:xfrm rot="21095791">
            <a:off x="737082" y="1515209"/>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 name="Google Shape;2242;p65">
            <a:extLst>
              <a:ext uri="{FF2B5EF4-FFF2-40B4-BE49-F238E27FC236}">
                <a16:creationId xmlns:a16="http://schemas.microsoft.com/office/drawing/2014/main" xmlns="" id="{57516033-DCEE-EF0F-DDC8-79070059B51F}"/>
              </a:ext>
            </a:extLst>
          </p:cNvPr>
          <p:cNvSpPr txBox="1">
            <a:spLocks/>
          </p:cNvSpPr>
          <p:nvPr/>
        </p:nvSpPr>
        <p:spPr>
          <a:xfrm>
            <a:off x="1981446" y="1096092"/>
            <a:ext cx="9346196"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lvl="0" algn="just">
              <a:buClr>
                <a:srgbClr val="DB543A"/>
              </a:buClr>
              <a:defRPr/>
            </a:pPr>
            <a:r>
              <a:rPr lang="en-GB" sz="3200" dirty="0" err="1">
                <a:latin typeface="Times New Roman" panose="02020603050405020304" pitchFamily="18" charset="0"/>
                <a:cs typeface="Times New Roman" panose="02020603050405020304" pitchFamily="18" charset="0"/>
              </a:rPr>
              <a:t>Tư</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tưởng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phẩm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những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điều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đẹp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được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gieo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mầm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thành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tuổi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có</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dụng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giúp</a:t>
            </a:r>
            <a:r>
              <a:rPr lang="en-GB" sz="3200" dirty="0">
                <a:latin typeface="Times New Roman" panose="02020603050405020304" pitchFamily="18" charset="0"/>
                <a:cs typeface="Times New Roman" panose="02020603050405020304" pitchFamily="18" charset="0"/>
              </a:rPr>
              <a:t> con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trưởng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thành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nâng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đỡ</a:t>
            </a:r>
            <a:r>
              <a:rPr lang="en-GB" sz="3200" dirty="0">
                <a:latin typeface="Times New Roman" panose="02020603050405020304" pitchFamily="18" charset="0"/>
                <a:cs typeface="Times New Roman" panose="02020603050405020304" pitchFamily="18" charset="0"/>
              </a:rPr>
              <a:t> con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suốt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hành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dài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cuộc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đời</a:t>
            </a:r>
            <a:r>
              <a:rPr lang="en-GB" sz="3200" dirty="0">
                <a:latin typeface="Times New Roman" panose="02020603050405020304" pitchFamily="18" charset="0"/>
                <a:cs typeface="Times New Roman" panose="02020603050405020304" pitchFamily="18" charset="0"/>
              </a:rPr>
              <a:t>. </a:t>
            </a:r>
            <a:endParaRPr kumimoji="0" lang="en-SG"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Ranchers"/>
            </a:endParaRPr>
          </a:p>
        </p:txBody>
      </p:sp>
      <p:sp>
        <p:nvSpPr>
          <p:cNvPr id="8" name="Google Shape;2246;p65">
            <a:extLst>
              <a:ext uri="{FF2B5EF4-FFF2-40B4-BE49-F238E27FC236}">
                <a16:creationId xmlns:a16="http://schemas.microsoft.com/office/drawing/2014/main" xmlns="" id="{3C76C983-480D-30E5-D1DA-568613ABF6E2}"/>
              </a:ext>
            </a:extLst>
          </p:cNvPr>
          <p:cNvSpPr txBox="1">
            <a:spLocks/>
          </p:cNvSpPr>
          <p:nvPr/>
        </p:nvSpPr>
        <p:spPr>
          <a:xfrm>
            <a:off x="1784667" y="3422653"/>
            <a:ext cx="7304742"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lvl="0" algn="just">
              <a:buClr>
                <a:srgbClr val="DB543A"/>
              </a:buClr>
              <a:defRPr/>
            </a:pPr>
            <a:r>
              <a:rPr lang="en-GB" sz="3200" dirty="0" err="1">
                <a:latin typeface="Times New Roman" panose="02020603050405020304" pitchFamily="18" charset="0"/>
                <a:cs typeface="Times New Roman" panose="02020603050405020304" pitchFamily="18" charset="0"/>
              </a:rPr>
              <a:t>Các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động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nhóm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nhen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biểu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tượng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sự</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gieo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mầm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tượng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trưng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những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trị</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đẹp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có</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dụng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nuôi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dưỡng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nâng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đỡ</a:t>
            </a:r>
            <a:r>
              <a:rPr lang="en-GB" sz="3200" dirty="0">
                <a:latin typeface="Times New Roman" panose="02020603050405020304" pitchFamily="18" charset="0"/>
                <a:cs typeface="Times New Roman" panose="02020603050405020304" pitchFamily="18" charset="0"/>
              </a:rPr>
              <a:t> </a:t>
            </a:r>
          </a:p>
          <a:p>
            <a:pPr lvl="0" algn="just">
              <a:buClr>
                <a:srgbClr val="DB543A"/>
              </a:buClr>
              <a:defRPr/>
            </a:pPr>
            <a:r>
              <a:rPr lang="en-GB" sz="3200" dirty="0">
                <a:latin typeface="Times New Roman" panose="02020603050405020304" pitchFamily="18" charset="0"/>
                <a:cs typeface="Times New Roman" panose="02020603050405020304" pitchFamily="18" charset="0"/>
              </a:rPr>
              <a:t>con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trong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suốt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cuộc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đời</a:t>
            </a:r>
            <a:r>
              <a:rPr lang="en-GB" sz="3200" dirty="0">
                <a:latin typeface="Times New Roman" panose="02020603050405020304" pitchFamily="18" charset="0"/>
                <a:cs typeface="Times New Roman" panose="02020603050405020304" pitchFamily="18" charset="0"/>
              </a:rPr>
              <a:t>.</a:t>
            </a:r>
            <a:endParaRPr kumimoji="0" lang="en-SG"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Ranchers"/>
            </a:endParaRPr>
          </a:p>
        </p:txBody>
      </p:sp>
      <p:sp>
        <p:nvSpPr>
          <p:cNvPr id="9" name="Google Shape;2339;p65">
            <a:extLst>
              <a:ext uri="{FF2B5EF4-FFF2-40B4-BE49-F238E27FC236}">
                <a16:creationId xmlns:a16="http://schemas.microsoft.com/office/drawing/2014/main" xmlns="" id="{6A6EE8DF-2D9D-92F9-FA28-23EC45B98174}"/>
              </a:ext>
            </a:extLst>
          </p:cNvPr>
          <p:cNvSpPr txBox="1">
            <a:spLocks/>
          </p:cNvSpPr>
          <p:nvPr/>
        </p:nvSpPr>
        <p:spPr>
          <a:xfrm>
            <a:off x="675067" y="1572268"/>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1219140" rtl="0" eaLnBrk="1" fontAlgn="auto" latinLnBrk="0" hangingPunct="1">
              <a:lnSpc>
                <a:spcPct val="100000"/>
              </a:lnSpc>
              <a:spcBef>
                <a:spcPts val="0"/>
              </a:spcBef>
              <a:spcAft>
                <a:spcPts val="0"/>
              </a:spcAft>
              <a:buClr>
                <a:srgbClr val="E32747"/>
              </a:buClr>
              <a:buSzPts val="8000"/>
              <a:buFont typeface="Ranchers"/>
              <a:buNone/>
              <a:tabLst/>
              <a:defRPr/>
            </a:pPr>
            <a:r>
              <a:rPr kumimoji="0" lang="en" sz="3733" b="1" i="0" u="none" strike="noStrike" kern="0" cap="none" spc="0" normalizeH="0" baseline="0" noProof="0">
                <a:ln>
                  <a:noFill/>
                </a:ln>
                <a:solidFill>
                  <a:srgbClr val="79BEE0"/>
                </a:solidFill>
                <a:effectLst/>
                <a:uLnTx/>
                <a:uFillTx/>
                <a:latin typeface="Times New Roman" panose="02020603050405020304" pitchFamily="18" charset="0"/>
                <a:cs typeface="Times New Roman" panose="02020603050405020304" pitchFamily="18" charset="0"/>
                <a:sym typeface="Ranchers"/>
              </a:rPr>
              <a:t>01</a:t>
            </a:r>
          </a:p>
        </p:txBody>
      </p:sp>
      <p:sp>
        <p:nvSpPr>
          <p:cNvPr id="10" name="Google Shape;2340;p65">
            <a:extLst>
              <a:ext uri="{FF2B5EF4-FFF2-40B4-BE49-F238E27FC236}">
                <a16:creationId xmlns:a16="http://schemas.microsoft.com/office/drawing/2014/main" xmlns="" id="{7BDA8FB1-EB5D-C732-CB96-131A704448F6}"/>
              </a:ext>
            </a:extLst>
          </p:cNvPr>
          <p:cNvSpPr txBox="1">
            <a:spLocks/>
          </p:cNvSpPr>
          <p:nvPr/>
        </p:nvSpPr>
        <p:spPr>
          <a:xfrm>
            <a:off x="350951" y="3772973"/>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1219140" rtl="0" eaLnBrk="1" fontAlgn="auto" latinLnBrk="0" hangingPunct="1">
              <a:lnSpc>
                <a:spcPct val="100000"/>
              </a:lnSpc>
              <a:spcBef>
                <a:spcPts val="0"/>
              </a:spcBef>
              <a:spcAft>
                <a:spcPts val="0"/>
              </a:spcAft>
              <a:buClr>
                <a:srgbClr val="E32747"/>
              </a:buClr>
              <a:buSzPts val="8000"/>
              <a:buFont typeface="Ranchers"/>
              <a:buNone/>
              <a:tabLst/>
              <a:defRPr/>
            </a:pPr>
            <a:r>
              <a:rPr kumimoji="0" lang="en" sz="3733" b="1" i="0" u="none" strike="noStrike" kern="0" cap="none" spc="0" normalizeH="0" baseline="0" noProof="0">
                <a:ln>
                  <a:noFill/>
                </a:ln>
                <a:solidFill>
                  <a:srgbClr val="FF785D"/>
                </a:solidFill>
                <a:effectLst/>
                <a:uLnTx/>
                <a:uFillTx/>
                <a:latin typeface="Times New Roman" panose="02020603050405020304" pitchFamily="18" charset="0"/>
                <a:cs typeface="Times New Roman" panose="02020603050405020304" pitchFamily="18" charset="0"/>
                <a:sym typeface="Ranchers"/>
              </a:rPr>
              <a:t>02</a:t>
            </a:r>
          </a:p>
        </p:txBody>
      </p:sp>
      <p:grpSp>
        <p:nvGrpSpPr>
          <p:cNvPr id="11" name="Group 10">
            <a:extLst>
              <a:ext uri="{FF2B5EF4-FFF2-40B4-BE49-F238E27FC236}">
                <a16:creationId xmlns:a16="http://schemas.microsoft.com/office/drawing/2014/main" xmlns="" id="{949D56CC-1B90-F6BB-01E9-BABE53821E24}"/>
              </a:ext>
            </a:extLst>
          </p:cNvPr>
          <p:cNvGrpSpPr/>
          <p:nvPr/>
        </p:nvGrpSpPr>
        <p:grpSpPr>
          <a:xfrm>
            <a:off x="6393613" y="2577421"/>
            <a:ext cx="5934865" cy="4642850"/>
            <a:chOff x="6433423" y="2348356"/>
            <a:chExt cx="5934865" cy="4642850"/>
          </a:xfrm>
        </p:grpSpPr>
        <p:pic>
          <p:nvPicPr>
            <p:cNvPr id="12" name="Picture 11" descr="A cartoon of a campfire&#10;&#10;Description automatically generated">
              <a:extLst>
                <a:ext uri="{FF2B5EF4-FFF2-40B4-BE49-F238E27FC236}">
                  <a16:creationId xmlns:a16="http://schemas.microsoft.com/office/drawing/2014/main" xmlns="" id="{236D0F66-42D8-F75D-2825-79A898CBF1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13" name="Picture 12" descr="A cartoon of a campfire&#10;&#10;Description automatically generated">
              <a:extLst>
                <a:ext uri="{FF2B5EF4-FFF2-40B4-BE49-F238E27FC236}">
                  <a16:creationId xmlns:a16="http://schemas.microsoft.com/office/drawing/2014/main" xmlns="" id="{AE963BB4-FF3C-9296-0604-85C3B2C73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14" name="Picture 13" descr="A person sitting on a platform next to a fire&#10;&#10;Description automatically generated">
              <a:extLst>
                <a:ext uri="{FF2B5EF4-FFF2-40B4-BE49-F238E27FC236}">
                  <a16:creationId xmlns:a16="http://schemas.microsoft.com/office/drawing/2014/main" xmlns="" id="{9B204811-07DD-30C3-69F5-DC612B9A3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
        <p:nvSpPr>
          <p:cNvPr id="15" name="TextBox 14">
            <a:extLst>
              <a:ext uri="{FF2B5EF4-FFF2-40B4-BE49-F238E27FC236}">
                <a16:creationId xmlns:a16="http://schemas.microsoft.com/office/drawing/2014/main" xmlns="" id="{D1F8F82D-8281-8E78-FE9C-7E295DD1D7D2}"/>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1923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xmlns=""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2" name="圆角矩形 7">
            <a:extLst>
              <a:ext uri="{FF2B5EF4-FFF2-40B4-BE49-F238E27FC236}">
                <a16:creationId xmlns:a16="http://schemas.microsoft.com/office/drawing/2014/main" xmlns="" id="{EC123CFD-F0E5-F51F-05EB-70807A4FCBCA}"/>
              </a:ext>
            </a:extLst>
          </p:cNvPr>
          <p:cNvSpPr/>
          <p:nvPr/>
        </p:nvSpPr>
        <p:spPr>
          <a:xfrm>
            <a:off x="2768143" y="1206527"/>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xmlns="" id="{D5A66663-31D9-53BD-D440-D086E03F08FE}"/>
              </a:ext>
            </a:extLst>
          </p:cNvPr>
          <p:cNvSpPr txBox="1"/>
          <p:nvPr/>
        </p:nvSpPr>
        <p:spPr>
          <a:xfrm>
            <a:off x="290256" y="2543577"/>
            <a:ext cx="6565192" cy="2585323"/>
          </a:xfrm>
          <a:prstGeom prst="rect">
            <a:avLst/>
          </a:prstGeom>
          <a:noFill/>
        </p:spPr>
        <p:txBody>
          <a:bodyPr wrap="square">
            <a:spAutoFit/>
          </a:bodyPr>
          <a:lstStyle/>
          <a:p>
            <a:pPr algn="ctr"/>
            <a:r>
              <a:rPr lang="vi-VN" sz="5400" b="1" i="1" dirty="0">
                <a:latin typeface="+mj-lt"/>
              </a:rPr>
              <a:t>Khái quát đặc điểm thể loại và rút ra kinh nghiệm đọc</a:t>
            </a:r>
            <a:endParaRPr lang="en-SG" sz="5400" dirty="0">
              <a:latin typeface="+mj-lt"/>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xmlns="" id="{C257262A-1822-2E74-D788-155D971BD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6371367" y="984584"/>
            <a:ext cx="6858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xmlns="" id="{34BC0286-D270-31C3-934B-800A73305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0830" flipH="1">
            <a:off x="6757519" y="566319"/>
            <a:ext cx="6858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xmlns="" id="{497200F5-8981-740D-1F8F-7801D79F3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47137" flipH="1">
            <a:off x="5583512" y="230852"/>
            <a:ext cx="6858000"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xmlns="" id="{CCFB26F3-A63C-EBD1-B0FF-253A5F26B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94555" flipH="1">
            <a:off x="7134483" y="-1478979"/>
            <a:ext cx="5089455" cy="5089455"/>
          </a:xfrm>
          <a:prstGeom prst="rect">
            <a:avLst/>
          </a:prstGeom>
        </p:spPr>
      </p:pic>
      <p:grpSp>
        <p:nvGrpSpPr>
          <p:cNvPr id="42" name="Group 41">
            <a:extLst>
              <a:ext uri="{FF2B5EF4-FFF2-40B4-BE49-F238E27FC236}">
                <a16:creationId xmlns:a16="http://schemas.microsoft.com/office/drawing/2014/main" xmlns="" id="{B042308A-18BD-30CF-2FB6-835169323CB1}"/>
              </a:ext>
            </a:extLst>
          </p:cNvPr>
          <p:cNvGrpSpPr/>
          <p:nvPr/>
        </p:nvGrpSpPr>
        <p:grpSpPr>
          <a:xfrm>
            <a:off x="5350018" y="1660355"/>
            <a:ext cx="7324988" cy="5506458"/>
            <a:chOff x="5351932" y="1842888"/>
            <a:chExt cx="7324988" cy="5506458"/>
          </a:xfrm>
        </p:grpSpPr>
        <p:pic>
          <p:nvPicPr>
            <p:cNvPr id="33" name="Picture 32" descr="A cartoon of a campfire&#10;&#10;Description automatically generated">
              <a:extLst>
                <a:ext uri="{FF2B5EF4-FFF2-40B4-BE49-F238E27FC236}">
                  <a16:creationId xmlns:a16="http://schemas.microsoft.com/office/drawing/2014/main" xmlns="" id="{7B8DE3FA-3D25-1A22-02AF-CAB467B58F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34" name="Picture 33" descr="A cartoon of a campfire&#10;&#10;Description automatically generated">
              <a:extLst>
                <a:ext uri="{FF2B5EF4-FFF2-40B4-BE49-F238E27FC236}">
                  <a16:creationId xmlns:a16="http://schemas.microsoft.com/office/drawing/2014/main" xmlns="" id="{AC2C53C9-B70C-00B0-599F-56A236BF30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35" name="Picture 34" descr="A person and a child sitting around a campfire&#10;&#10;Description automatically generated">
              <a:extLst>
                <a:ext uri="{FF2B5EF4-FFF2-40B4-BE49-F238E27FC236}">
                  <a16:creationId xmlns:a16="http://schemas.microsoft.com/office/drawing/2014/main" xmlns="" id="{0370C0D2-A168-BBB3-76B1-56DF8B493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36" name="Google Shape;1798;p43">
              <a:extLst>
                <a:ext uri="{FF2B5EF4-FFF2-40B4-BE49-F238E27FC236}">
                  <a16:creationId xmlns:a16="http://schemas.microsoft.com/office/drawing/2014/main" xmlns="" id="{FC9A98E9-BBA2-F6CE-1A0D-8217C589E0DB}"/>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799;p43">
              <a:extLst>
                <a:ext uri="{FF2B5EF4-FFF2-40B4-BE49-F238E27FC236}">
                  <a16:creationId xmlns:a16="http://schemas.microsoft.com/office/drawing/2014/main" xmlns="" id="{8214520D-A618-6023-62A0-E5F715FD4F39}"/>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00;p43">
              <a:extLst>
                <a:ext uri="{FF2B5EF4-FFF2-40B4-BE49-F238E27FC236}">
                  <a16:creationId xmlns:a16="http://schemas.microsoft.com/office/drawing/2014/main" xmlns="" id="{265EF44F-D08B-004B-C6DC-5161BB1FED67}"/>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01;p43">
              <a:extLst>
                <a:ext uri="{FF2B5EF4-FFF2-40B4-BE49-F238E27FC236}">
                  <a16:creationId xmlns:a16="http://schemas.microsoft.com/office/drawing/2014/main" xmlns="" id="{398DA459-65FE-8BD8-C1C1-05DC81B9C28D}"/>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TextBox 7">
            <a:extLst>
              <a:ext uri="{FF2B5EF4-FFF2-40B4-BE49-F238E27FC236}">
                <a16:creationId xmlns:a16="http://schemas.microsoft.com/office/drawing/2014/main" xmlns="" id="{5D439513-5682-76AA-6D20-069ADA27D5F4}"/>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5860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1952919" y="46766"/>
            <a:ext cx="8286161"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094322" y="-64969"/>
            <a:ext cx="7714372" cy="587148"/>
          </a:xfrm>
          <a:prstGeom prst="rect">
            <a:avLst/>
          </a:prstGeom>
          <a:noFill/>
        </p:spPr>
        <p:txBody>
          <a:bodyPr wrap="square">
            <a:spAutoFit/>
          </a:bodyPr>
          <a:lstStyle/>
          <a:p>
            <a:pPr algn="just">
              <a:lnSpc>
                <a:spcPct val="150000"/>
              </a:lnSpc>
              <a:spcBef>
                <a:spcPts val="400"/>
              </a:spcBef>
              <a:spcAft>
                <a:spcPts val="800"/>
              </a:spcAft>
            </a:pPr>
            <a:r>
              <a:rPr lang="en-US" sz="2400" b="1" i="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III. </a:t>
            </a:r>
            <a:r>
              <a:rPr lang="vi-VN" sz="24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Khái quát đặc điểm thể loại và rút ra kinh nghiệm đọc</a:t>
            </a:r>
            <a:endParaRPr lang="en-SG" sz="2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A_图片 3">
            <a:extLst>
              <a:ext uri="{FF2B5EF4-FFF2-40B4-BE49-F238E27FC236}">
                <a16:creationId xmlns:a16="http://schemas.microsoft.com/office/drawing/2014/main" xmlns="" id="{AAEA754A-2CCA-46EA-6F7C-FFED65B3C2E4}"/>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6096000" y="1153160"/>
            <a:ext cx="5509372" cy="4551680"/>
          </a:xfrm>
          <a:prstGeom prst="rect">
            <a:avLst/>
          </a:prstGeom>
        </p:spPr>
      </p:pic>
      <p:sp>
        <p:nvSpPr>
          <p:cNvPr id="4" name="TextBox 3">
            <a:extLst>
              <a:ext uri="{FF2B5EF4-FFF2-40B4-BE49-F238E27FC236}">
                <a16:creationId xmlns:a16="http://schemas.microsoft.com/office/drawing/2014/main" xmlns="" id="{0245ABD5-2A5F-93C6-7858-894D1AC6ABC2}"/>
              </a:ext>
            </a:extLst>
          </p:cNvPr>
          <p:cNvSpPr txBox="1"/>
          <p:nvPr/>
        </p:nvSpPr>
        <p:spPr>
          <a:xfrm>
            <a:off x="6433424" y="2293742"/>
            <a:ext cx="4712096" cy="2554545"/>
          </a:xfrm>
          <a:prstGeom prst="rect">
            <a:avLst/>
          </a:prstGeom>
          <a:noFill/>
        </p:spPr>
        <p:txBody>
          <a:bodyPr wrap="square">
            <a:spAutoFit/>
          </a:bodyPr>
          <a:lstStyle/>
          <a:p>
            <a:pPr lvl="0" algn="just">
              <a:defRPr/>
            </a:pPr>
            <a:r>
              <a:rPr lang="vi-VN" sz="4000" dirty="0">
                <a:latin typeface="+mj-lt"/>
              </a:rPr>
              <a:t>HS </a:t>
            </a:r>
            <a:r>
              <a:rPr lang="en-US" sz="4000" dirty="0" err="1">
                <a:latin typeface="Times New Roman" panose="02020603050405020304" pitchFamily="18" charset="0"/>
                <a:cs typeface="Times New Roman" panose="02020603050405020304" pitchFamily="18" charset="0"/>
              </a:rPr>
              <a:t>xem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vi-VN" sz="4000" dirty="0">
                <a:latin typeface="+mj-lt"/>
              </a:rPr>
              <a:t>hoàn thành bảng tóm tắt</a:t>
            </a:r>
            <a:endParaRPr kumimoji="0" lang="en-SG" sz="6000" b="0" i="0" u="none" strike="noStrike" kern="1200" cap="none" spc="0" normalizeH="0" baseline="0" noProof="0" dirty="0">
              <a:ln>
                <a:noFill/>
              </a:ln>
              <a:solidFill>
                <a:srgbClr val="000000"/>
              </a:solidFill>
              <a:effectLst/>
              <a:uLnTx/>
              <a:uFillTx/>
              <a:latin typeface="+mj-lt"/>
            </a:endParaRPr>
          </a:p>
        </p:txBody>
      </p:sp>
      <p:pic>
        <p:nvPicPr>
          <p:cNvPr id="5" name="Picture 4">
            <a:extLst>
              <a:ext uri="{FF2B5EF4-FFF2-40B4-BE49-F238E27FC236}">
                <a16:creationId xmlns:a16="http://schemas.microsoft.com/office/drawing/2014/main" xmlns="" id="{85B5599D-CC74-34DC-4D87-D4A6B0A17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483" y="883522"/>
            <a:ext cx="6096012" cy="6577597"/>
          </a:xfrm>
          <a:prstGeom prst="rect">
            <a:avLst/>
          </a:prstGeom>
        </p:spPr>
      </p:pic>
      <p:pic>
        <p:nvPicPr>
          <p:cNvPr id="6" name="Picture 5">
            <a:extLst>
              <a:ext uri="{FF2B5EF4-FFF2-40B4-BE49-F238E27FC236}">
                <a16:creationId xmlns:a16="http://schemas.microsoft.com/office/drawing/2014/main" xmlns="" id="{E1D4E2C7-3869-0D3C-E13D-DCD1BE5173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81696"/>
            <a:ext cx="5581650" cy="4057650"/>
          </a:xfrm>
          <a:prstGeom prst="rect">
            <a:avLst/>
          </a:prstGeom>
        </p:spPr>
      </p:pic>
      <p:sp>
        <p:nvSpPr>
          <p:cNvPr id="7" name="TextBox 6">
            <a:extLst>
              <a:ext uri="{FF2B5EF4-FFF2-40B4-BE49-F238E27FC236}">
                <a16:creationId xmlns:a16="http://schemas.microsoft.com/office/drawing/2014/main" xmlns="" id="{905E6F6C-387C-D238-307D-77D3869536C0}"/>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912749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2FCACF70-FC7A-39A6-12A5-0439F73F3086}"/>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xmlns="" id="{C2803FEF-722A-67BD-0F24-22E2B821EAF9}"/>
              </a:ext>
            </a:extLst>
          </p:cNvPr>
          <p:cNvGraphicFramePr>
            <a:graphicFrameLocks noGrp="1"/>
          </p:cNvGraphicFramePr>
          <p:nvPr>
            <p:extLst>
              <p:ext uri="{D42A27DB-BD31-4B8C-83A1-F6EECF244321}">
                <p14:modId xmlns:p14="http://schemas.microsoft.com/office/powerpoint/2010/main" val="3273095011"/>
              </p:ext>
            </p:extLst>
          </p:nvPr>
        </p:nvGraphicFramePr>
        <p:xfrm>
          <a:off x="312119" y="660904"/>
          <a:ext cx="11567762" cy="6048366"/>
        </p:xfrm>
        <a:graphic>
          <a:graphicData uri="http://schemas.openxmlformats.org/drawingml/2006/table">
            <a:tbl>
              <a:tblPr firstRow="1" firstCol="1" bandRow="1"/>
              <a:tblGrid>
                <a:gridCol w="2596334">
                  <a:extLst>
                    <a:ext uri="{9D8B030D-6E8A-4147-A177-3AD203B41FA5}">
                      <a16:colId xmlns:a16="http://schemas.microsoft.com/office/drawing/2014/main" xmlns="" val="1844246191"/>
                    </a:ext>
                  </a:extLst>
                </a:gridCol>
                <a:gridCol w="8971428">
                  <a:extLst>
                    <a:ext uri="{9D8B030D-6E8A-4147-A177-3AD203B41FA5}">
                      <a16:colId xmlns:a16="http://schemas.microsoft.com/office/drawing/2014/main" xmlns="" val="1398213600"/>
                    </a:ext>
                  </a:extLst>
                </a:gridCol>
              </a:tblGrid>
              <a:tr h="86405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algn="ctr">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Một số đặc điểm của th</a:t>
                      </a:r>
                      <a:r>
                        <a:rPr lang="en-US" sz="2600" dirty="0">
                          <a:solidFill>
                            <a:schemeClr val="tx1"/>
                          </a:solidFill>
                          <a:effectLst/>
                          <a:latin typeface="Times New Roman" panose="02020603050405020304" pitchFamily="18" charset="0"/>
                          <a:cs typeface="Times New Roman" panose="02020603050405020304" pitchFamily="18" charset="0"/>
                        </a:rPr>
                        <a:t>ể </a:t>
                      </a:r>
                      <a:r>
                        <a:rPr lang="en-US" sz="2600" dirty="0" err="1">
                          <a:solidFill>
                            <a:schemeClr val="tx1"/>
                          </a:solidFill>
                          <a:effectLst/>
                          <a:latin typeface="Times New Roman" panose="02020603050405020304" pitchFamily="18" charset="0"/>
                          <a:cs typeface="Times New Roman" panose="02020603050405020304" pitchFamily="18" charset="0"/>
                        </a:rPr>
                        <a:t>loại</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th</a:t>
                      </a:r>
                      <a:r>
                        <a:rPr lang="vi-VN" sz="2600" dirty="0">
                          <a:solidFill>
                            <a:schemeClr val="tx1"/>
                          </a:solidFill>
                          <a:effectLst/>
                          <a:latin typeface="Times New Roman" panose="02020603050405020304" pitchFamily="18" charset="0"/>
                          <a:cs typeface="Times New Roman" panose="02020603050405020304" pitchFamily="18" charset="0"/>
                        </a:rPr>
                        <a:t>ơ </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5D5D">
                        <a:lumMod val="20000"/>
                        <a:lumOff val="80000"/>
                      </a:srgbClr>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algn="ctr">
                        <a:lnSpc>
                          <a:spcPct val="100000"/>
                        </a:lnSpc>
                        <a:spcBef>
                          <a:spcPts val="400"/>
                        </a:spcBef>
                        <a:spcAft>
                          <a:spcPts val="800"/>
                        </a:spcAft>
                      </a:pPr>
                      <a:r>
                        <a:rPr lang="en-US" sz="2600" dirty="0" err="1">
                          <a:solidFill>
                            <a:schemeClr val="tx1"/>
                          </a:solidFill>
                          <a:effectLst/>
                          <a:latin typeface="Times New Roman" panose="02020603050405020304" pitchFamily="18" charset="0"/>
                          <a:cs typeface="Times New Roman" panose="02020603050405020304" pitchFamily="18" charset="0"/>
                        </a:rPr>
                        <a:t>Thể</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hiện</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trong</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bài</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thơ</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Bếp</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lửa</a:t>
                      </a:r>
                      <a:r>
                        <a:rPr lang="en-US" sz="2600" dirty="0">
                          <a:solidFill>
                            <a:schemeClr val="tx1"/>
                          </a:solidFill>
                          <a:effectLst/>
                          <a:latin typeface="Times New Roman" panose="02020603050405020304" pitchFamily="18" charset="0"/>
                          <a:cs typeface="Times New Roman" panose="02020603050405020304" pitchFamily="18" charset="0"/>
                        </a:rPr>
                        <a:t> </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5D5D">
                        <a:lumMod val="20000"/>
                        <a:lumOff val="80000"/>
                      </a:srgbClr>
                    </a:solidFill>
                  </a:tcPr>
                </a:tc>
                <a:extLst>
                  <a:ext uri="{0D108BD9-81ED-4DB2-BD59-A6C34878D82A}">
                    <a16:rowId xmlns:a16="http://schemas.microsoft.com/office/drawing/2014/main" xmlns="" val="394243508"/>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Ngôn ngữ</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xmlns="" val="3956924928"/>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Biện pháp tu từ</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xmlns="" val="1958440672"/>
                  </a:ext>
                </a:extLst>
              </a:tr>
              <a:tr h="1728105">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Mạch cảm xúc, cảm hứng chủ đạo</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xmlns="" val="1795712926"/>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Kết cấu</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xmlns="" val="54738042"/>
                  </a:ext>
                </a:extLst>
              </a:tr>
              <a:tr h="864052">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Thông điệp</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xmlns="" val="2267886351"/>
                  </a:ext>
                </a:extLst>
              </a:tr>
              <a:tr h="1296079">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Tư tưởng, chủ đề</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xmlns="" val="3487764506"/>
                  </a:ext>
                </a:extLst>
              </a:tr>
            </a:tbl>
          </a:graphicData>
        </a:graphic>
      </p:graphicFrame>
      <p:pic>
        <p:nvPicPr>
          <p:cNvPr id="5" name="Picture 4">
            <a:extLst>
              <a:ext uri="{FF2B5EF4-FFF2-40B4-BE49-F238E27FC236}">
                <a16:creationId xmlns:a16="http://schemas.microsoft.com/office/drawing/2014/main" xmlns="" id="{AB3C4103-62F5-CD4A-2749-D81BE2460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8756" y="-454730"/>
            <a:ext cx="3069303" cy="2231268"/>
          </a:xfrm>
          <a:prstGeom prst="rect">
            <a:avLst/>
          </a:prstGeom>
        </p:spPr>
      </p:pic>
      <p:sp>
        <p:nvSpPr>
          <p:cNvPr id="2" name="TextBox 1">
            <a:extLst>
              <a:ext uri="{FF2B5EF4-FFF2-40B4-BE49-F238E27FC236}">
                <a16:creationId xmlns:a16="http://schemas.microsoft.com/office/drawing/2014/main" xmlns="" id="{E679ACFB-0C05-D700-DDB0-DD7E8541A50A}"/>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0820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2FCACF70-FC7A-39A6-12A5-0439F73F3086}"/>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xmlns="" id="{C2803FEF-722A-67BD-0F24-22E2B821EAF9}"/>
              </a:ext>
            </a:extLst>
          </p:cNvPr>
          <p:cNvGraphicFramePr>
            <a:graphicFrameLocks noGrp="1"/>
          </p:cNvGraphicFramePr>
          <p:nvPr>
            <p:extLst>
              <p:ext uri="{D42A27DB-BD31-4B8C-83A1-F6EECF244321}">
                <p14:modId xmlns:p14="http://schemas.microsoft.com/office/powerpoint/2010/main" val="2507186311"/>
              </p:ext>
            </p:extLst>
          </p:nvPr>
        </p:nvGraphicFramePr>
        <p:xfrm>
          <a:off x="312119" y="660904"/>
          <a:ext cx="11567762" cy="6048366"/>
        </p:xfrm>
        <a:graphic>
          <a:graphicData uri="http://schemas.openxmlformats.org/drawingml/2006/table">
            <a:tbl>
              <a:tblPr firstRow="1" firstCol="1" bandRow="1"/>
              <a:tblGrid>
                <a:gridCol w="2596334">
                  <a:extLst>
                    <a:ext uri="{9D8B030D-6E8A-4147-A177-3AD203B41FA5}">
                      <a16:colId xmlns:a16="http://schemas.microsoft.com/office/drawing/2014/main" xmlns="" val="1844246191"/>
                    </a:ext>
                  </a:extLst>
                </a:gridCol>
                <a:gridCol w="8971428">
                  <a:extLst>
                    <a:ext uri="{9D8B030D-6E8A-4147-A177-3AD203B41FA5}">
                      <a16:colId xmlns:a16="http://schemas.microsoft.com/office/drawing/2014/main" xmlns="" val="1398213600"/>
                    </a:ext>
                  </a:extLst>
                </a:gridCol>
              </a:tblGrid>
              <a:tr h="86405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algn="ctr">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Một số đặc điểm của th</a:t>
                      </a:r>
                      <a:r>
                        <a:rPr lang="en-US" sz="2600" dirty="0">
                          <a:solidFill>
                            <a:schemeClr val="tx1"/>
                          </a:solidFill>
                          <a:effectLst/>
                          <a:latin typeface="Times New Roman" panose="02020603050405020304" pitchFamily="18" charset="0"/>
                          <a:cs typeface="Times New Roman" panose="02020603050405020304" pitchFamily="18" charset="0"/>
                        </a:rPr>
                        <a:t>ể </a:t>
                      </a:r>
                      <a:r>
                        <a:rPr lang="en-US" sz="2600" dirty="0" err="1">
                          <a:solidFill>
                            <a:schemeClr val="tx1"/>
                          </a:solidFill>
                          <a:effectLst/>
                          <a:latin typeface="Times New Roman" panose="02020603050405020304" pitchFamily="18" charset="0"/>
                          <a:cs typeface="Times New Roman" panose="02020603050405020304" pitchFamily="18" charset="0"/>
                        </a:rPr>
                        <a:t>loại</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th</a:t>
                      </a:r>
                      <a:r>
                        <a:rPr lang="vi-VN" sz="2600" dirty="0">
                          <a:solidFill>
                            <a:schemeClr val="tx1"/>
                          </a:solidFill>
                          <a:effectLst/>
                          <a:latin typeface="Times New Roman" panose="02020603050405020304" pitchFamily="18" charset="0"/>
                          <a:cs typeface="Times New Roman" panose="02020603050405020304" pitchFamily="18" charset="0"/>
                        </a:rPr>
                        <a:t>ơ </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5D5D">
                        <a:lumMod val="20000"/>
                        <a:lumOff val="80000"/>
                      </a:srgbClr>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algn="ctr">
                        <a:lnSpc>
                          <a:spcPct val="100000"/>
                        </a:lnSpc>
                        <a:spcBef>
                          <a:spcPts val="400"/>
                        </a:spcBef>
                        <a:spcAft>
                          <a:spcPts val="800"/>
                        </a:spcAft>
                      </a:pPr>
                      <a:r>
                        <a:rPr lang="en-US" sz="2600" dirty="0" err="1">
                          <a:solidFill>
                            <a:schemeClr val="tx1"/>
                          </a:solidFill>
                          <a:effectLst/>
                          <a:latin typeface="Times New Roman" panose="02020603050405020304" pitchFamily="18" charset="0"/>
                          <a:cs typeface="Times New Roman" panose="02020603050405020304" pitchFamily="18" charset="0"/>
                        </a:rPr>
                        <a:t>Thể</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hiện</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trong</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bài</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thơ</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Bếp</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lửa</a:t>
                      </a:r>
                      <a:r>
                        <a:rPr lang="en-US" sz="2600" dirty="0">
                          <a:solidFill>
                            <a:schemeClr val="tx1"/>
                          </a:solidFill>
                          <a:effectLst/>
                          <a:latin typeface="Times New Roman" panose="02020603050405020304" pitchFamily="18" charset="0"/>
                          <a:cs typeface="Times New Roman" panose="02020603050405020304" pitchFamily="18" charset="0"/>
                        </a:rPr>
                        <a:t> </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5D5D">
                        <a:lumMod val="20000"/>
                        <a:lumOff val="80000"/>
                      </a:srgbClr>
                    </a:solidFill>
                  </a:tcPr>
                </a:tc>
                <a:extLst>
                  <a:ext uri="{0D108BD9-81ED-4DB2-BD59-A6C34878D82A}">
                    <a16:rowId xmlns:a16="http://schemas.microsoft.com/office/drawing/2014/main" xmlns="" val="394243508"/>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Ngôn ngữ</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xmlns="" val="3956924928"/>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Biện pháp tu từ</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xmlns="" val="1958440672"/>
                  </a:ext>
                </a:extLst>
              </a:tr>
              <a:tr h="1728105">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Mạch cảm xúc, cảm hứng chủ đạo</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xmlns="" val="1795712926"/>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Kết cấu</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 </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xmlns="" val="54738042"/>
                  </a:ext>
                </a:extLst>
              </a:tr>
              <a:tr h="864052">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Thông điệp</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xmlns="" val="2267886351"/>
                  </a:ext>
                </a:extLst>
              </a:tr>
              <a:tr h="1296079">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Tư tưởng, chủ đề</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xmlns="" val="3487764506"/>
                  </a:ext>
                </a:extLst>
              </a:tr>
            </a:tbl>
          </a:graphicData>
        </a:graphic>
      </p:graphicFrame>
      <p:pic>
        <p:nvPicPr>
          <p:cNvPr id="5" name="Picture 4">
            <a:extLst>
              <a:ext uri="{FF2B5EF4-FFF2-40B4-BE49-F238E27FC236}">
                <a16:creationId xmlns:a16="http://schemas.microsoft.com/office/drawing/2014/main" xmlns="" id="{AB3C4103-62F5-CD4A-2749-D81BE2460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8756" y="-454730"/>
            <a:ext cx="3069303" cy="2231268"/>
          </a:xfrm>
          <a:prstGeom prst="rect">
            <a:avLst/>
          </a:prstGeom>
        </p:spPr>
      </p:pic>
      <p:sp>
        <p:nvSpPr>
          <p:cNvPr id="3" name="TextBox 2">
            <a:extLst>
              <a:ext uri="{FF2B5EF4-FFF2-40B4-BE49-F238E27FC236}">
                <a16:creationId xmlns:a16="http://schemas.microsoft.com/office/drawing/2014/main" xmlns="" id="{6766162B-9331-EED1-2337-2A27A2B167FD}"/>
              </a:ext>
            </a:extLst>
          </p:cNvPr>
          <p:cNvSpPr txBox="1"/>
          <p:nvPr/>
        </p:nvSpPr>
        <p:spPr>
          <a:xfrm>
            <a:off x="2879818" y="1481675"/>
            <a:ext cx="8632809" cy="492443"/>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800"/>
              </a:spcAft>
              <a:buClr>
                <a:srgbClr val="000000"/>
              </a:buClr>
              <a:buSzTx/>
              <a:buFont typeface="Arial"/>
              <a:buNone/>
              <a:tabLst/>
              <a:defRPr/>
            </a:pPr>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gợi hình, gợi cảm, sử dụng các động từ “nhóm”, “chen”,...</a:t>
            </a:r>
            <a:endParaRPr kumimoji="0" lang="en-SG" sz="2600" b="0" i="0" u="none" strike="noStrike" kern="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xmlns="" id="{43224ED5-0000-31C0-2C09-EBD0DB70895B}"/>
              </a:ext>
            </a:extLst>
          </p:cNvPr>
          <p:cNvSpPr txBox="1"/>
          <p:nvPr/>
        </p:nvSpPr>
        <p:spPr>
          <a:xfrm>
            <a:off x="2879818" y="1936405"/>
            <a:ext cx="6174954" cy="492443"/>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800"/>
              </a:spcAft>
              <a:buClr>
                <a:srgbClr val="000000"/>
              </a:buClr>
              <a:buSzTx/>
              <a:buFont typeface="Arial"/>
              <a:buNone/>
              <a:tabLst/>
              <a:defRPr/>
            </a:pPr>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ẩn dụ, điêp từ, liệt kê</a:t>
            </a:r>
            <a:endParaRPr kumimoji="0" lang="en-SG" sz="2600" b="0" i="0" u="none" strike="noStrike" kern="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xmlns="" id="{A52B508D-B9CE-FDB2-4A71-615DB211EF3C}"/>
              </a:ext>
            </a:extLst>
          </p:cNvPr>
          <p:cNvSpPr txBox="1"/>
          <p:nvPr/>
        </p:nvSpPr>
        <p:spPr>
          <a:xfrm>
            <a:off x="2890835" y="2399058"/>
            <a:ext cx="8853146" cy="16927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hồi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tưởng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về</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bếp</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bà</a:t>
            </a:r>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đ</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ến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nghẹn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ngào</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thiết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tha</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trân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trọng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giá</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trị</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tốt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đẹp</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mà</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trao</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truyền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cho</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cháu</a:t>
            </a:r>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sau cùng là</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đón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nhận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niềm</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vui</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trăm</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ngả</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nhưng</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vẫn</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khôn</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nguôi</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nhớ</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bà</a:t>
            </a:r>
            <a:r>
              <a:rPr kumimoji="0" lang="vi-VN"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600" b="0" i="0" u="none" strike="noStrike" kern="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xmlns="" id="{F667E810-9A01-E78D-D82B-C9E7C501494C}"/>
              </a:ext>
            </a:extLst>
          </p:cNvPr>
          <p:cNvSpPr txBox="1"/>
          <p:nvPr/>
        </p:nvSpPr>
        <p:spPr>
          <a:xfrm>
            <a:off x="2890835" y="4098184"/>
            <a:ext cx="6174954" cy="492443"/>
          </a:xfrm>
          <a:prstGeom prst="rect">
            <a:avLst/>
          </a:prstGeom>
          <a:noFill/>
        </p:spPr>
        <p:txBody>
          <a:bodyPr wrap="square">
            <a:spAutoFit/>
          </a:bodyPr>
          <a:lstStyle/>
          <a:p>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Thể thơ tự do, bố cục 3 phần,...</a:t>
            </a:r>
            <a:endParaRPr lang="en-SG" dirty="0"/>
          </a:p>
        </p:txBody>
      </p:sp>
      <p:sp>
        <p:nvSpPr>
          <p:cNvPr id="13" name="TextBox 12">
            <a:extLst>
              <a:ext uri="{FF2B5EF4-FFF2-40B4-BE49-F238E27FC236}">
                <a16:creationId xmlns:a16="http://schemas.microsoft.com/office/drawing/2014/main" xmlns="" id="{DC553213-6179-6133-AF24-DC2F2AE969A1}"/>
              </a:ext>
            </a:extLst>
          </p:cNvPr>
          <p:cNvSpPr txBox="1"/>
          <p:nvPr/>
        </p:nvSpPr>
        <p:spPr>
          <a:xfrm>
            <a:off x="2890835" y="4526853"/>
            <a:ext cx="8989046" cy="8925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ình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là</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ngọn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dẫn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dắt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con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người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trong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cuộc</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sống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là</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động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lực</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giúp</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ta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sống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tốt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hơn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endParaRPr kumimoji="0" lang="en-SG" sz="2600" b="0" i="0" u="none" strike="noStrike" kern="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xmlns="" id="{82319FF0-35B0-2E49-410B-C05706F7D708}"/>
              </a:ext>
            </a:extLst>
          </p:cNvPr>
          <p:cNvSpPr txBox="1"/>
          <p:nvPr/>
        </p:nvSpPr>
        <p:spPr>
          <a:xfrm>
            <a:off x="2890835" y="5383761"/>
            <a:ext cx="8989046" cy="1292662"/>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800"/>
              </a:spcAft>
              <a:buClr>
                <a:srgbClr val="000000"/>
              </a:buClr>
              <a:buSzTx/>
              <a:buFont typeface="Arial"/>
              <a:buNone/>
              <a:tabLst/>
              <a:defRPr/>
            </a:pP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điều</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tốt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đẹp</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được</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gieo</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mầm</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thành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tuổi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thơ</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có</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tác</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dụng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giúp</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con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người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trưởng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thành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nâng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đỡ</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con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người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suốt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hành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trình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dài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cuộc</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đời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600" b="0" i="0" u="none" strike="noStrike" kern="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xmlns="" id="{B9AD868F-66CC-FCE3-BCBF-3E4E146D6DCE}"/>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24161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3"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1952919" y="46766"/>
            <a:ext cx="8286161"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2094322" y="-64969"/>
            <a:ext cx="7714372" cy="587148"/>
          </a:xfrm>
          <a:prstGeom prst="rect">
            <a:avLst/>
          </a:prstGeom>
          <a:noFill/>
        </p:spPr>
        <p:txBody>
          <a:bodyPr wrap="square">
            <a:spAutoFit/>
          </a:bodyPr>
          <a:lstStyle/>
          <a:p>
            <a:pPr algn="just">
              <a:lnSpc>
                <a:spcPct val="150000"/>
              </a:lnSpc>
              <a:spcBef>
                <a:spcPts val="400"/>
              </a:spcBef>
              <a:spcAft>
                <a:spcPts val="800"/>
              </a:spcAft>
            </a:pPr>
            <a:r>
              <a:rPr lang="en-US" sz="2400" b="1" i="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III. </a:t>
            </a:r>
            <a:r>
              <a:rPr lang="vi-VN" sz="24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Khái quát đặc điểm thể loại và rút ra kinh nghiệm đọc</a:t>
            </a:r>
            <a:endParaRPr lang="en-SG" sz="2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0A3DC810-CBCD-441B-7C2C-1609873C2240}"/>
              </a:ext>
            </a:extLst>
          </p:cNvPr>
          <p:cNvGrpSpPr/>
          <p:nvPr/>
        </p:nvGrpSpPr>
        <p:grpSpPr>
          <a:xfrm>
            <a:off x="5092505" y="915064"/>
            <a:ext cx="6352403" cy="5080308"/>
            <a:chOff x="5571151" y="1349828"/>
            <a:chExt cx="5538920" cy="4794493"/>
          </a:xfrm>
        </p:grpSpPr>
        <p:pic>
          <p:nvPicPr>
            <p:cNvPr id="8" name="图片 10245" descr="22">
              <a:extLst>
                <a:ext uri="{FF2B5EF4-FFF2-40B4-BE49-F238E27FC236}">
                  <a16:creationId xmlns:a16="http://schemas.microsoft.com/office/drawing/2014/main" xmlns="" id="{A57B1E73-CE4D-12B9-621D-12EC26E242C0}"/>
                </a:ext>
              </a:extLst>
            </p:cNvPr>
            <p:cNvPicPr>
              <a:picLocks noChangeAspect="1"/>
            </p:cNvPicPr>
            <p:nvPr/>
          </p:nvPicPr>
          <p:blipFill>
            <a:blip r:embed="rId3"/>
            <a:stretch>
              <a:fillRect/>
            </a:stretch>
          </p:blipFill>
          <p:spPr>
            <a:xfrm>
              <a:off x="5571151" y="1349828"/>
              <a:ext cx="5538920" cy="4794493"/>
            </a:xfrm>
            <a:prstGeom prst="rect">
              <a:avLst/>
            </a:prstGeom>
            <a:noFill/>
            <a:ln w="9525">
              <a:noFill/>
            </a:ln>
          </p:spPr>
        </p:pic>
        <p:sp>
          <p:nvSpPr>
            <p:cNvPr id="9" name="TextBox 8">
              <a:extLst>
                <a:ext uri="{FF2B5EF4-FFF2-40B4-BE49-F238E27FC236}">
                  <a16:creationId xmlns:a16="http://schemas.microsoft.com/office/drawing/2014/main" xmlns="" id="{2D79DA09-8293-880C-5F04-80666D57C46E}"/>
                </a:ext>
              </a:extLst>
            </p:cNvPr>
            <p:cNvSpPr txBox="1"/>
            <p:nvPr/>
          </p:nvSpPr>
          <p:spPr>
            <a:xfrm>
              <a:off x="5956470" y="2770312"/>
              <a:ext cx="4639650" cy="2715176"/>
            </a:xfrm>
            <a:prstGeom prst="rect">
              <a:avLst/>
            </a:prstGeom>
            <a:noFill/>
          </p:spPr>
          <p:txBody>
            <a:bodyPr wrap="square">
              <a:spAutoFit/>
            </a:bodyPr>
            <a:lstStyle/>
            <a:p>
              <a:pPr algn="just">
                <a:spcAft>
                  <a:spcPts val="800"/>
                </a:spcAft>
              </a:pPr>
              <a:r>
                <a:rPr lang="en-US" sz="4800" dirty="0" err="1">
                  <a:effectLst/>
                  <a:latin typeface="Times New Roman" panose="02020603050405020304" pitchFamily="18" charset="0"/>
                  <a:ea typeface="Calibri" panose="020F0502020204030204" pitchFamily="34" charset="0"/>
                </a:rPr>
                <a:t>Thiết</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kế</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một</a:t>
              </a:r>
              <a:r>
                <a:rPr lang="en-US" sz="4800" dirty="0">
                  <a:effectLst/>
                  <a:latin typeface="Times New Roman" panose="02020603050405020304" pitchFamily="18" charset="0"/>
                  <a:ea typeface="Calibri" panose="020F0502020204030204" pitchFamily="34" charset="0"/>
                </a:rPr>
                <a:t> infographic </a:t>
              </a:r>
              <a:r>
                <a:rPr lang="en-US" sz="4800" dirty="0" err="1">
                  <a:effectLst/>
                  <a:latin typeface="Times New Roman" panose="02020603050405020304" pitchFamily="18" charset="0"/>
                  <a:ea typeface="Calibri" panose="020F0502020204030204" pitchFamily="34" charset="0"/>
                </a:rPr>
                <a:t>về</a:t>
              </a:r>
              <a:r>
                <a:rPr lang="en-US" sz="4800" dirty="0">
                  <a:effectLst/>
                  <a:latin typeface="Times New Roman" panose="02020603050405020304" pitchFamily="18" charset="0"/>
                  <a:ea typeface="Calibri" panose="020F0502020204030204" pitchFamily="34" charset="0"/>
                </a:rPr>
                <a:t> </a:t>
              </a:r>
              <a:r>
                <a:rPr lang="vi-VN" sz="4800" dirty="0">
                  <a:effectLst/>
                  <a:latin typeface="Times New Roman" panose="02020603050405020304" pitchFamily="18" charset="0"/>
                  <a:ea typeface="Calibri" panose="020F0502020204030204" pitchFamily="34" charset="0"/>
                </a:rPr>
                <a:t>điểm </a:t>
              </a:r>
              <a:r>
                <a:rPr lang="en-US" sz="4800" dirty="0" err="1">
                  <a:effectLst/>
                  <a:latin typeface="Times New Roman" panose="02020603050405020304" pitchFamily="18" charset="0"/>
                  <a:ea typeface="Calibri" panose="020F0502020204030204" pitchFamily="34" charset="0"/>
                </a:rPr>
                <a:t>cần</a:t>
              </a:r>
              <a:r>
                <a:rPr lang="en-US" sz="4800" dirty="0">
                  <a:effectLst/>
                  <a:latin typeface="Times New Roman" panose="02020603050405020304" pitchFamily="18" charset="0"/>
                  <a:ea typeface="Calibri" panose="020F0502020204030204" pitchFamily="34" charset="0"/>
                </a:rPr>
                <a:t> </a:t>
              </a:r>
              <a:r>
                <a:rPr lang="vi-VN" sz="4800" dirty="0">
                  <a:effectLst/>
                  <a:latin typeface="Times New Roman" panose="02020603050405020304" pitchFamily="18" charset="0"/>
                  <a:ea typeface="Calibri" panose="020F0502020204030204" pitchFamily="34" charset="0"/>
                </a:rPr>
                <a:t>lưu ý khi đọc </a:t>
              </a:r>
              <a:r>
                <a:rPr lang="en-US" sz="4800" dirty="0">
                  <a:effectLst/>
                  <a:latin typeface="Times New Roman" panose="02020603050405020304" pitchFamily="18" charset="0"/>
                  <a:ea typeface="Calibri" panose="020F0502020204030204" pitchFamily="34" charset="0"/>
                </a:rPr>
                <a:t>VB </a:t>
              </a:r>
              <a:r>
                <a:rPr lang="vi-VN" sz="4800" dirty="0">
                  <a:effectLst/>
                  <a:latin typeface="Times New Roman" panose="02020603050405020304" pitchFamily="18" charset="0"/>
                  <a:ea typeface="Calibri" panose="020F0502020204030204" pitchFamily="34" charset="0"/>
                </a:rPr>
                <a:t>thơ</a:t>
              </a:r>
              <a:r>
                <a:rPr lang="en-US" sz="4800" dirty="0">
                  <a:effectLst/>
                  <a:latin typeface="Times New Roman" panose="02020603050405020304" pitchFamily="18" charset="0"/>
                  <a:ea typeface="Calibri" panose="020F0502020204030204" pitchFamily="34" charset="0"/>
                </a:rPr>
                <a:t>.</a:t>
              </a:r>
              <a:endParaRPr lang="en-SG" sz="8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xmlns="" id="{A38AFE68-CE03-3434-EDBD-8D47EDF959E1}"/>
              </a:ext>
            </a:extLst>
          </p:cNvPr>
          <p:cNvGrpSpPr/>
          <p:nvPr/>
        </p:nvGrpSpPr>
        <p:grpSpPr>
          <a:xfrm flipH="1">
            <a:off x="-9399" y="2621312"/>
            <a:ext cx="5934865" cy="4642850"/>
            <a:chOff x="6433423" y="2348356"/>
            <a:chExt cx="5934865" cy="4642850"/>
          </a:xfrm>
        </p:grpSpPr>
        <p:pic>
          <p:nvPicPr>
            <p:cNvPr id="11" name="Picture 10" descr="A cartoon of a campfire&#10;&#10;Description automatically generated">
              <a:extLst>
                <a:ext uri="{FF2B5EF4-FFF2-40B4-BE49-F238E27FC236}">
                  <a16:creationId xmlns:a16="http://schemas.microsoft.com/office/drawing/2014/main" xmlns="" id="{B42ACCBF-418A-AFF9-C3CC-F8528F777A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12" name="Picture 11" descr="A cartoon of a campfire&#10;&#10;Description automatically generated">
              <a:extLst>
                <a:ext uri="{FF2B5EF4-FFF2-40B4-BE49-F238E27FC236}">
                  <a16:creationId xmlns:a16="http://schemas.microsoft.com/office/drawing/2014/main" xmlns="" id="{1C65AD40-C191-C193-7ED9-C5D0D3203D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13" name="Picture 12" descr="A person sitting on a platform next to a fire&#10;&#10;Description automatically generated">
              <a:extLst>
                <a:ext uri="{FF2B5EF4-FFF2-40B4-BE49-F238E27FC236}">
                  <a16:creationId xmlns:a16="http://schemas.microsoft.com/office/drawing/2014/main" xmlns="" id="{1190D7D5-B754-50B6-B6C1-634FC7335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
        <p:nvSpPr>
          <p:cNvPr id="2" name="TextBox 1">
            <a:extLst>
              <a:ext uri="{FF2B5EF4-FFF2-40B4-BE49-F238E27FC236}">
                <a16:creationId xmlns:a16="http://schemas.microsoft.com/office/drawing/2014/main" xmlns="" id="{4904B13E-8E68-E1D6-F966-D2B48D236614}"/>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818619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50FE6A6-FB2B-73A7-B1C3-57C2173F443B}"/>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CAC81DB8-72F1-ADDF-21B9-50970653DD18}"/>
              </a:ext>
            </a:extLst>
          </p:cNvPr>
          <p:cNvSpPr txBox="1"/>
          <p:nvPr/>
        </p:nvSpPr>
        <p:spPr>
          <a:xfrm>
            <a:off x="2440740" y="279229"/>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err="1">
                <a:solidFill>
                  <a:schemeClr val="bg2">
                    <a:lumMod val="10000"/>
                  </a:schemeClr>
                </a:solidFill>
                <a:effectLst/>
                <a:latin typeface="Times New Roman" panose="02020603050405020304" pitchFamily="18" charset="0"/>
                <a:ea typeface="Calibri" panose="020F0502020204030204" pitchFamily="34" charset="0"/>
              </a:rPr>
              <a:t>Hoạt</a:t>
            </a:r>
            <a:r>
              <a:rPr lang="en-US" sz="3600" b="1" dirty="0">
                <a:solidFill>
                  <a:schemeClr val="bg2">
                    <a:lumMod val="10000"/>
                  </a:schemeClr>
                </a:solidFill>
                <a:effectLst/>
                <a:latin typeface="Times New Roman" panose="02020603050405020304" pitchFamily="18" charset="0"/>
                <a:ea typeface="Calibri" panose="020F0502020204030204" pitchFamily="34" charset="0"/>
              </a:rPr>
              <a:t> </a:t>
            </a:r>
            <a:r>
              <a:rPr lang="en-US" sz="3600" b="1" dirty="0" err="1">
                <a:solidFill>
                  <a:schemeClr val="bg2">
                    <a:lumMod val="10000"/>
                  </a:schemeClr>
                </a:solidFill>
                <a:effectLst/>
                <a:latin typeface="Times New Roman" panose="02020603050405020304" pitchFamily="18" charset="0"/>
                <a:ea typeface="Calibri" panose="020F0502020204030204" pitchFamily="34" charset="0"/>
              </a:rPr>
              <a:t>động</a:t>
            </a:r>
            <a:r>
              <a:rPr lang="en-US" sz="3600" b="1" dirty="0">
                <a:solidFill>
                  <a:schemeClr val="bg2">
                    <a:lumMod val="10000"/>
                  </a:schemeClr>
                </a:solidFill>
                <a:effectLst/>
                <a:latin typeface="Times New Roman" panose="02020603050405020304" pitchFamily="18" charset="0"/>
                <a:ea typeface="Calibri" panose="020F0502020204030204" pitchFamily="34" charset="0"/>
              </a:rPr>
              <a:t> </a:t>
            </a:r>
            <a:r>
              <a:rPr lang="en-US" sz="3600" b="1" dirty="0" err="1">
                <a:solidFill>
                  <a:schemeClr val="bg2">
                    <a:lumMod val="10000"/>
                  </a:schemeClr>
                </a:solidFill>
                <a:effectLst/>
                <a:latin typeface="Times New Roman" panose="02020603050405020304" pitchFamily="18" charset="0"/>
                <a:ea typeface="Calibri" panose="020F0502020204030204" pitchFamily="34" charset="0"/>
              </a:rPr>
              <a:t>mở</a:t>
            </a:r>
            <a:r>
              <a:rPr lang="en-US" sz="3600" b="1" dirty="0">
                <a:solidFill>
                  <a:schemeClr val="bg2">
                    <a:lumMod val="10000"/>
                  </a:schemeClr>
                </a:solidFill>
                <a:effectLst/>
                <a:latin typeface="Times New Roman" panose="02020603050405020304" pitchFamily="18" charset="0"/>
                <a:ea typeface="Calibri" panose="020F0502020204030204" pitchFamily="34" charset="0"/>
              </a:rPr>
              <a:t> </a:t>
            </a:r>
            <a:r>
              <a:rPr lang="en-US" sz="3600" b="1" dirty="0" err="1">
                <a:solidFill>
                  <a:schemeClr val="bg2">
                    <a:lumMod val="10000"/>
                  </a:schemeClr>
                </a:solidFill>
                <a:effectLst/>
                <a:latin typeface="Times New Roman" panose="02020603050405020304" pitchFamily="18" charset="0"/>
                <a:ea typeface="Calibri" panose="020F0502020204030204" pitchFamily="34" charset="0"/>
              </a:rPr>
              <a:t>đầu</a:t>
            </a:r>
            <a:endParaRPr lang="en-SG" sz="44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图片 10245" descr="22">
            <a:extLst>
              <a:ext uri="{FF2B5EF4-FFF2-40B4-BE49-F238E27FC236}">
                <a16:creationId xmlns:a16="http://schemas.microsoft.com/office/drawing/2014/main" xmlns="" id="{D6C24ED9-CF88-D69C-82E4-5B9AE351A401}"/>
              </a:ext>
            </a:extLst>
          </p:cNvPr>
          <p:cNvPicPr>
            <a:picLocks noChangeAspect="1"/>
          </p:cNvPicPr>
          <p:nvPr/>
        </p:nvPicPr>
        <p:blipFill>
          <a:blip r:embed="rId4"/>
          <a:stretch>
            <a:fillRect/>
          </a:stretch>
        </p:blipFill>
        <p:spPr>
          <a:xfrm>
            <a:off x="4207402" y="668950"/>
            <a:ext cx="6616496" cy="5598120"/>
          </a:xfrm>
          <a:prstGeom prst="rect">
            <a:avLst/>
          </a:prstGeom>
          <a:noFill/>
          <a:ln w="9525">
            <a:noFill/>
          </a:ln>
        </p:spPr>
      </p:pic>
      <p:sp>
        <p:nvSpPr>
          <p:cNvPr id="7" name="TextBox 6">
            <a:extLst>
              <a:ext uri="{FF2B5EF4-FFF2-40B4-BE49-F238E27FC236}">
                <a16:creationId xmlns:a16="http://schemas.microsoft.com/office/drawing/2014/main" xmlns="" id="{97B7870B-C135-03D8-6521-6903D6325042}"/>
              </a:ext>
            </a:extLst>
          </p:cNvPr>
          <p:cNvSpPr txBox="1"/>
          <p:nvPr/>
        </p:nvSpPr>
        <p:spPr>
          <a:xfrm>
            <a:off x="4662144" y="2378296"/>
            <a:ext cx="5707011" cy="3416320"/>
          </a:xfrm>
          <a:prstGeom prst="rect">
            <a:avLst/>
          </a:prstGeom>
          <a:noFill/>
        </p:spPr>
        <p:txBody>
          <a:bodyPr wrap="square">
            <a:spAutoFit/>
          </a:bodyPr>
          <a:lstStyle/>
          <a:p>
            <a:pPr algn="just"/>
            <a:r>
              <a:rPr lang="vi-VN" sz="5400" dirty="0">
                <a:latin typeface="+mj-lt"/>
              </a:rPr>
              <a:t>Em thấy mình trong hình ảnh nào? Chia sẻ về câu chuyện đó với bạn bè?</a:t>
            </a:r>
            <a:endParaRPr lang="en-SG" sz="5400" dirty="0">
              <a:latin typeface="+mj-lt"/>
            </a:endParaRPr>
          </a:p>
        </p:txBody>
      </p:sp>
      <p:grpSp>
        <p:nvGrpSpPr>
          <p:cNvPr id="8" name="Group 12">
            <a:extLst>
              <a:ext uri="{FF2B5EF4-FFF2-40B4-BE49-F238E27FC236}">
                <a16:creationId xmlns:a16="http://schemas.microsoft.com/office/drawing/2014/main" xmlns="" id="{F83B5699-48E3-3913-7782-B6D25FE48DA8}"/>
              </a:ext>
            </a:extLst>
          </p:cNvPr>
          <p:cNvGrpSpPr/>
          <p:nvPr/>
        </p:nvGrpSpPr>
        <p:grpSpPr>
          <a:xfrm>
            <a:off x="-736301" y="2378296"/>
            <a:ext cx="3378155" cy="7327544"/>
            <a:chOff x="0" y="0"/>
            <a:chExt cx="6260809" cy="13737531"/>
          </a:xfrm>
        </p:grpSpPr>
        <p:sp>
          <p:nvSpPr>
            <p:cNvPr id="9" name="Freeform 13">
              <a:extLst>
                <a:ext uri="{FF2B5EF4-FFF2-40B4-BE49-F238E27FC236}">
                  <a16:creationId xmlns:a16="http://schemas.microsoft.com/office/drawing/2014/main" xmlns="" id="{AD5F1B7D-164E-7324-51E9-7918539BC1E1}"/>
                </a:ext>
              </a:extLst>
            </p:cNvPr>
            <p:cNvSpPr/>
            <p:nvPr/>
          </p:nvSpPr>
          <p:spPr>
            <a:xfrm>
              <a:off x="0" y="4099141"/>
              <a:ext cx="5930242" cy="5930242"/>
            </a:xfrm>
            <a:custGeom>
              <a:avLst/>
              <a:gdLst/>
              <a:ahLst/>
              <a:cxnLst/>
              <a:rect l="l" t="t" r="r" b="b"/>
              <a:pathLst>
                <a:path w="5930242" h="5930242">
                  <a:moveTo>
                    <a:pt x="0" y="0"/>
                  </a:moveTo>
                  <a:lnTo>
                    <a:pt x="5930242" y="0"/>
                  </a:lnTo>
                  <a:lnTo>
                    <a:pt x="5930242" y="5930242"/>
                  </a:lnTo>
                  <a:lnTo>
                    <a:pt x="0" y="5930242"/>
                  </a:lnTo>
                  <a:lnTo>
                    <a:pt x="0" y="0"/>
                  </a:lnTo>
                  <a:close/>
                </a:path>
              </a:pathLst>
            </a:custGeom>
            <a:blipFill>
              <a:blip r:embed="rId5">
                <a:alphaModFix amt="79000"/>
                <a:extLst>
                  <a:ext uri="{96DAC541-7B7A-43D3-8B79-37D633B846F1}">
                    <asvg:svgBlip xmlns:asvg="http://schemas.microsoft.com/office/drawing/2016/SVG/main" xmlns="" r:embed="rId6"/>
                  </a:ext>
                </a:extLst>
              </a:blip>
              <a:stretch>
                <a:fillRect/>
              </a:stretch>
            </a:blipFill>
          </p:spPr>
          <p:txBody>
            <a:bodyPr/>
            <a:lstStyle/>
            <a:p>
              <a:endParaRPr lang="en-SG"/>
            </a:p>
          </p:txBody>
        </p:sp>
        <p:sp>
          <p:nvSpPr>
            <p:cNvPr id="10" name="Freeform 14">
              <a:extLst>
                <a:ext uri="{FF2B5EF4-FFF2-40B4-BE49-F238E27FC236}">
                  <a16:creationId xmlns:a16="http://schemas.microsoft.com/office/drawing/2014/main" xmlns="" id="{8AE5EF80-30DE-616E-45FA-EA0FF84DDE70}"/>
                </a:ext>
              </a:extLst>
            </p:cNvPr>
            <p:cNvSpPr/>
            <p:nvPr/>
          </p:nvSpPr>
          <p:spPr>
            <a:xfrm flipH="1">
              <a:off x="2122378" y="0"/>
              <a:ext cx="4138431" cy="13737531"/>
            </a:xfrm>
            <a:custGeom>
              <a:avLst/>
              <a:gdLst/>
              <a:ahLst/>
              <a:cxnLst/>
              <a:rect l="l" t="t" r="r" b="b"/>
              <a:pathLst>
                <a:path w="4138431" h="13737531">
                  <a:moveTo>
                    <a:pt x="4138431" y="0"/>
                  </a:moveTo>
                  <a:lnTo>
                    <a:pt x="0" y="0"/>
                  </a:lnTo>
                  <a:lnTo>
                    <a:pt x="0" y="13737531"/>
                  </a:lnTo>
                  <a:lnTo>
                    <a:pt x="4138431" y="13737531"/>
                  </a:lnTo>
                  <a:lnTo>
                    <a:pt x="413843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SG" dirty="0"/>
            </a:p>
          </p:txBody>
        </p:sp>
      </p:grpSp>
    </p:spTree>
    <p:extLst>
      <p:ext uri="{BB962C8B-B14F-4D97-AF65-F5344CB8AC3E}">
        <p14:creationId xmlns:p14="http://schemas.microsoft.com/office/powerpoint/2010/main" val="32052433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xmlns=""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B46BCDF3-F42C-347E-5294-6590E8F6ADE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7611" y="1034807"/>
            <a:ext cx="7093712" cy="399021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xmlns="" id="{50A6B840-A413-C43A-C386-B50F4048AA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8762" y="2167127"/>
            <a:ext cx="6858000" cy="6858000"/>
          </a:xfrm>
          <a:prstGeom prst="rect">
            <a:avLst/>
          </a:prstGeom>
        </p:spPr>
      </p:pic>
      <p:pic>
        <p:nvPicPr>
          <p:cNvPr id="10" name="Picture 9" descr="A close-up of smoke&#10;&#10;Description automatically generated">
            <a:extLst>
              <a:ext uri="{FF2B5EF4-FFF2-40B4-BE49-F238E27FC236}">
                <a16:creationId xmlns:a16="http://schemas.microsoft.com/office/drawing/2014/main" xmlns="" id="{18F8D403-D713-F17B-E8F9-B2F6232B91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8537" y="1450444"/>
            <a:ext cx="6096012" cy="6096012"/>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xmlns="" id="{21E784E5-D1D1-AEAD-EE8E-FD1CFD8F9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639" y="157386"/>
            <a:ext cx="6858000" cy="685800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xmlns="" id="{8EEE6F7A-0E4D-C18B-9829-87B094D45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9442" y="1450444"/>
            <a:ext cx="6858000" cy="6858000"/>
          </a:xfrm>
          <a:prstGeom prst="rect">
            <a:avLst/>
          </a:prstGeom>
        </p:spPr>
      </p:pic>
      <p:pic>
        <p:nvPicPr>
          <p:cNvPr id="3" name="Picture 2" descr="A close-up of smoke&#10;&#10;Description automatically generated">
            <a:extLst>
              <a:ext uri="{FF2B5EF4-FFF2-40B4-BE49-F238E27FC236}">
                <a16:creationId xmlns:a16="http://schemas.microsoft.com/office/drawing/2014/main" xmlns="" id="{76D797D8-F6A5-1DF6-1209-FA39B56208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881" y="308715"/>
            <a:ext cx="2887567" cy="2887567"/>
          </a:xfrm>
          <a:prstGeom prst="rect">
            <a:avLst/>
          </a:prstGeom>
        </p:spPr>
      </p:pic>
      <p:pic>
        <p:nvPicPr>
          <p:cNvPr id="4" name="Picture 3" descr="A close-up of smoke&#10;&#10;Description automatically generated">
            <a:extLst>
              <a:ext uri="{FF2B5EF4-FFF2-40B4-BE49-F238E27FC236}">
                <a16:creationId xmlns:a16="http://schemas.microsoft.com/office/drawing/2014/main" xmlns="" id="{ACB61F4E-CAFD-F283-E402-65B19AB868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673448" y="976735"/>
            <a:ext cx="2128638" cy="2128638"/>
          </a:xfrm>
          <a:prstGeom prst="rect">
            <a:avLst/>
          </a:prstGeom>
        </p:spPr>
      </p:pic>
      <p:pic>
        <p:nvPicPr>
          <p:cNvPr id="5" name="Picture 4" descr="A close-up of smoke&#10;&#10;Description automatically generated">
            <a:extLst>
              <a:ext uri="{FF2B5EF4-FFF2-40B4-BE49-F238E27FC236}">
                <a16:creationId xmlns:a16="http://schemas.microsoft.com/office/drawing/2014/main" xmlns="" id="{F53780FA-6FD8-5563-2E32-7EDB8CF00E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3376" y="2724582"/>
            <a:ext cx="1960072" cy="1960072"/>
          </a:xfrm>
          <a:prstGeom prst="rect">
            <a:avLst/>
          </a:prstGeom>
        </p:spPr>
      </p:pic>
      <p:pic>
        <p:nvPicPr>
          <p:cNvPr id="7" name="Picture 6" descr="A close-up of smoke&#10;&#10;Description automatically generated">
            <a:extLst>
              <a:ext uri="{FF2B5EF4-FFF2-40B4-BE49-F238E27FC236}">
                <a16:creationId xmlns:a16="http://schemas.microsoft.com/office/drawing/2014/main" xmlns="" id="{E723AA1D-2CFB-5FCE-5353-5B85598D81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69228" y="3262759"/>
            <a:ext cx="1235691" cy="1235691"/>
          </a:xfrm>
          <a:prstGeom prst="rect">
            <a:avLst/>
          </a:prstGeom>
        </p:spPr>
      </p:pic>
      <p:grpSp>
        <p:nvGrpSpPr>
          <p:cNvPr id="11" name="Group 10">
            <a:extLst>
              <a:ext uri="{FF2B5EF4-FFF2-40B4-BE49-F238E27FC236}">
                <a16:creationId xmlns:a16="http://schemas.microsoft.com/office/drawing/2014/main" xmlns="" id="{1907EAA1-D634-958E-912C-7C07FA514CD9}"/>
              </a:ext>
            </a:extLst>
          </p:cNvPr>
          <p:cNvGrpSpPr/>
          <p:nvPr/>
        </p:nvGrpSpPr>
        <p:grpSpPr>
          <a:xfrm flipH="1">
            <a:off x="5097935" y="2444881"/>
            <a:ext cx="7869662" cy="4663976"/>
            <a:chOff x="-811856" y="2560320"/>
            <a:chExt cx="7739474" cy="4553331"/>
          </a:xfrm>
        </p:grpSpPr>
        <p:pic>
          <p:nvPicPr>
            <p:cNvPr id="15" name="Picture 14" descr="A cartoon of a campfire&#10;&#10;Description automatically generated">
              <a:extLst>
                <a:ext uri="{FF2B5EF4-FFF2-40B4-BE49-F238E27FC236}">
                  <a16:creationId xmlns:a16="http://schemas.microsoft.com/office/drawing/2014/main" xmlns="" id="{6A964D38-284C-81C2-2C89-647E2E60D36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6" name="Picture 15" descr="A cartoon of a campfire&#10;&#10;Description automatically generated">
              <a:extLst>
                <a:ext uri="{FF2B5EF4-FFF2-40B4-BE49-F238E27FC236}">
                  <a16:creationId xmlns:a16="http://schemas.microsoft.com/office/drawing/2014/main" xmlns="" id="{A8FF3B97-FDD2-5933-ABE5-C97936F6D61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17" name="Picture 16">
              <a:extLst>
                <a:ext uri="{FF2B5EF4-FFF2-40B4-BE49-F238E27FC236}">
                  <a16:creationId xmlns:a16="http://schemas.microsoft.com/office/drawing/2014/main" xmlns="" id="{3A572CEA-29A9-B396-44C9-790F747078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
        <p:nvSpPr>
          <p:cNvPr id="6" name="TextBox 5">
            <a:extLst>
              <a:ext uri="{FF2B5EF4-FFF2-40B4-BE49-F238E27FC236}">
                <a16:creationId xmlns:a16="http://schemas.microsoft.com/office/drawing/2014/main" xmlns="" id="{92304A2D-292E-1033-8681-1E103E810BCA}"/>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57939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2000" r="-12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E09F510-D4CE-7E9B-9BAA-5A0B2FA1C585}"/>
              </a:ext>
            </a:extLst>
          </p:cNvPr>
          <p:cNvPicPr>
            <a:picLocks noChangeAspect="1"/>
          </p:cNvPicPr>
          <p:nvPr/>
        </p:nvPicPr>
        <p:blipFill>
          <a:blip r:embed="rId6"/>
          <a:stretch>
            <a:fillRect/>
          </a:stretch>
        </p:blipFill>
        <p:spPr>
          <a:xfrm>
            <a:off x="0" y="1674"/>
            <a:ext cx="12192000" cy="6854653"/>
          </a:xfrm>
          <a:prstGeom prst="rect">
            <a:avLst/>
          </a:prstGeom>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2002333">
            <a:off x="938404" y="173392"/>
            <a:ext cx="878961" cy="12841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rot="20993505">
            <a:off x="10230667" y="154431"/>
            <a:ext cx="885623" cy="18450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322962">
            <a:off x="602163" y="2525467"/>
            <a:ext cx="1143140" cy="14379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568011" flipH="1">
            <a:off x="2775363" y="767849"/>
            <a:ext cx="661820" cy="10059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50962" y="4443075"/>
            <a:ext cx="5029200" cy="2554545"/>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hoa</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cho</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bà</a:t>
            </a:r>
            <a:endPar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Pentagon 2">
            <a:hlinkClick r:id="rId11" action="ppaction://hlinksldjump"/>
          </p:cNvPr>
          <p:cNvSpPr/>
          <p:nvPr/>
        </p:nvSpPr>
        <p:spPr>
          <a:xfrm>
            <a:off x="10265419" y="6126456"/>
            <a:ext cx="1654663" cy="609600"/>
          </a:xfrm>
          <a:prstGeom prst="homePlate">
            <a:avLst>
              <a:gd name="adj" fmla="val 8507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sym typeface="Arial"/>
              </a:rPr>
              <a:t>Chơi</a:t>
            </a:r>
            <a:endParaRPr kumimoji="0" lang="en-US" sz="36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4" name="Nhac thien n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96800" y="6096000"/>
            <a:ext cx="609600" cy="609600"/>
          </a:xfrm>
          <a:prstGeom prst="rect">
            <a:avLst/>
          </a:prstGeom>
        </p:spPr>
      </p:pic>
      <p:pic>
        <p:nvPicPr>
          <p:cNvPr id="11" name="Picture 4">
            <a:extLst>
              <a:ext uri="{FF2B5EF4-FFF2-40B4-BE49-F238E27FC236}">
                <a16:creationId xmlns:a16="http://schemas.microsoft.com/office/drawing/2014/main" xmlns="" id="{98A2DAAD-EC5F-4302-A5FE-BA58B3AC21C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rot="20993505">
            <a:off x="9495066" y="2248578"/>
            <a:ext cx="1074705" cy="1881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xmlns="" id="{8DB4E715-17B1-4D68-B98B-E31BF22437E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rot="20966185">
            <a:off x="877068" y="2676559"/>
            <a:ext cx="2564081" cy="6838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xmlns="" id="{5B104887-4734-440B-AF82-3E417996735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rot="20993505">
            <a:off x="10870317" y="4235675"/>
            <a:ext cx="691503" cy="14346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xmlns="" id="{240607B9-43BC-4CB9-9A34-2CC2A3931D3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p:blipFill>
        <p:spPr bwMode="auto">
          <a:xfrm rot="568011" flipH="1">
            <a:off x="2726422" y="2553177"/>
            <a:ext cx="756183" cy="163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toon of a person holding a bouquet of flowers&#10;&#10;Description automatically generated">
            <a:extLst>
              <a:ext uri="{FF2B5EF4-FFF2-40B4-BE49-F238E27FC236}">
                <a16:creationId xmlns:a16="http://schemas.microsoft.com/office/drawing/2014/main" xmlns="" id="{F110E38E-C9B1-05A9-151C-8499F684932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04715" y="128925"/>
            <a:ext cx="2121694" cy="4572000"/>
          </a:xfrm>
          <a:prstGeom prst="rect">
            <a:avLst/>
          </a:prstGeom>
        </p:spPr>
      </p:pic>
      <p:sp>
        <p:nvSpPr>
          <p:cNvPr id="5" name="TextBox 4">
            <a:extLst>
              <a:ext uri="{FF2B5EF4-FFF2-40B4-BE49-F238E27FC236}">
                <a16:creationId xmlns:a16="http://schemas.microsoft.com/office/drawing/2014/main" xmlns="" id="{2175AB45-3FA1-2EAF-C869-E351E6975C80}"/>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54145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
                                        </p:tgtEl>
                                        <p:attrNameLst>
                                          <p:attrName>style.visibility</p:attrName>
                                        </p:attrNameLst>
                                      </p:cBhvr>
                                      <p:to>
                                        <p:strVal val="visible"/>
                                      </p:to>
                                    </p:set>
                                    <p:set>
                                      <p:cBhvr>
                                        <p:cTn id="9" dur="455" fill="hold">
                                          <p:stCondLst>
                                            <p:cond delay="0"/>
                                          </p:stCondLst>
                                        </p:cTn>
                                        <p:tgtEl>
                                          <p:spTgt spid="2"/>
                                        </p:tgtEl>
                                        <p:attrNameLst>
                                          <p:attrName>style.rotation</p:attrName>
                                        </p:attrNameLst>
                                      </p:cBhvr>
                                      <p:to>
                                        <p:strVal val="-45.0"/>
                                      </p:to>
                                    </p:set>
                                    <p:anim calcmode="lin" valueType="num">
                                      <p:cBhvr>
                                        <p:cTn id="10"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par>
                                <p:cTn id="14" presetID="46" presetClass="path" presetSubtype="0" repeatCount="indefinite" accel="50000" decel="50000" fill="hold" nodeType="withEffect">
                                  <p:stCondLst>
                                    <p:cond delay="0"/>
                                  </p:stCondLst>
                                  <p:childTnLst>
                                    <p:animMotion origin="layout" path="M 1.38889E-6 -2.59259E-6 C -0.00035 -0.01481 0.00694 -0.02808 0.01667 -0.02901 C 0.02604 -0.02994 0.03489 -0.01975 0.03542 -0.00524 C 0.03628 0.00803 0.02986 0.02099 0.02118 0.02161 C 0.01319 0.02253 0.00555 0.01389 0.00486 0.00155 C 0.00434 -0.00987 0.00937 -0.02068 0.01701 -0.0216 C 0.02378 -0.02253 0.03021 -0.01543 0.03073 -0.00494 C 0.03108 0.00463 0.02708 0.01358 0.02083 0.0142 C 0.01528 0.01482 0.00989 0.00957 0.00955 0.00093 C 0.0092 -0.00679 0.01233 -0.01419 0.01736 -0.0145 C 0.02153 -0.01481 0.02569 -0.01111 0.02604 -0.00432 C 0.02639 0.00124 0.02413 0.00648 0.02048 0.0071 C 0.01771 0.00741 0.01458 0.00525 0.01441 0.00062 C 0.01423 -0.00308 0.01528 -0.00679 0.01753 -0.0074 C 0.01927 -0.0074 0.02101 -0.00648 0.02135 -0.00401 C 0.02153 -0.00247 0.02118 -0.00092 0.02031 -0.00031 C 0.01979 -2.59259E-6 0.01944 -2.59259E-6 0.0191 -0.00031 " pathEditMode="relative" rAng="0" ptsTypes="AAAAAAAAAAAAAAAAA">
                                      <p:cBhvr>
                                        <p:cTn id="15" dur="5000" fill="hold"/>
                                        <p:tgtEl>
                                          <p:spTgt spid="1028"/>
                                        </p:tgtEl>
                                        <p:attrNameLst>
                                          <p:attrName>ppt_x</p:attrName>
                                          <p:attrName>ppt_y</p:attrName>
                                        </p:attrNameLst>
                                      </p:cBhvr>
                                      <p:rCtr x="1753" y="-401"/>
                                    </p:animMotion>
                                  </p:childTnLst>
                                </p:cTn>
                              </p:par>
                              <p:par>
                                <p:cTn id="16" presetID="55" presetClass="path" presetSubtype="0" repeatCount="indefinite" accel="50000" decel="50000" fill="hold" nodeType="withEffect">
                                  <p:stCondLst>
                                    <p:cond delay="0"/>
                                  </p:stCondLst>
                                  <p:childTnLst>
                                    <p:animMotion origin="layout" path="M 0.01441 -3.7037E-7 C 0.01511 -0.02191 0.00869 -0.04074 0.00035 -0.04228 C -0.00781 -0.04352 -0.01527 -0.02932 -0.01579 -0.00772 C -0.01631 0.01173 -0.01128 0.02994 -0.00364 0.03117 C 0.0033 0.03241 0.0099 0.02006 0.01025 0.00185 C 0.01077 -0.01481 0.00643 -0.03025 -4.44444E-6 -0.03148 C -0.0059 -0.03272 -0.01145 -0.02253 -0.0118 -0.0071 C -0.01215 0.00648 -0.00868 0.02006 -0.00329 0.02037 C 0.00139 0.02161 0.00591 0.01358 0.00625 0.00123 C 0.0066 -0.00988 0.004 -0.02068 -0.00017 -0.0213 C -0.00381 -0.02191 -0.00763 -0.01605 -0.00781 -0.00648 C -0.00798 0.00154 -0.00625 0.00957 -0.00312 0.01019 C -0.00052 0.0108 0.00209 0.0071 0.00209 0.00031 C 0.00244 -0.00463 0.00139 -0.01018 -0.00052 -0.0108 C -0.00191 -0.0108 -0.00347 -0.00957 -0.00381 -0.00617 C -0.00381 -0.0037 -0.00364 -0.00154 -0.00277 -0.00031 C -0.00243 -3.7037E-7 -0.00225 -3.7037E-7 -0.00191 -0.00031 " pathEditMode="relative" rAng="0" ptsTypes="AAAAAAAAAAAAAAAAA">
                                      <p:cBhvr>
                                        <p:cTn id="17" dur="5000" fill="hold"/>
                                        <p:tgtEl>
                                          <p:spTgt spid="1027"/>
                                        </p:tgtEl>
                                        <p:attrNameLst>
                                          <p:attrName>ppt_x</p:attrName>
                                          <p:attrName>ppt_y</p:attrName>
                                        </p:attrNameLst>
                                      </p:cBhvr>
                                      <p:rCtr x="-1528" y="-586"/>
                                    </p:animMotion>
                                  </p:childTnLst>
                                </p:cTn>
                              </p:par>
                              <p:par>
                                <p:cTn id="18"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9" dur="5000" fill="hold"/>
                                        <p:tgtEl>
                                          <p:spTgt spid="8"/>
                                        </p:tgtEl>
                                        <p:attrNameLst>
                                          <p:attrName>ppt_x</p:attrName>
                                          <p:attrName>ppt_y</p:attrName>
                                        </p:attrNameLst>
                                      </p:cBhvr>
                                      <p:rCtr x="-1510" y="-556"/>
                                    </p:animMotion>
                                  </p:childTnLst>
                                </p:cTn>
                              </p:par>
                              <p:par>
                                <p:cTn id="20" presetID="46" presetClass="path" presetSubtype="0" repeatCount="indefinite" accel="50000" decel="50000" fill="hold" nodeType="withEffect">
                                  <p:stCondLst>
                                    <p:cond delay="0"/>
                                  </p:stCondLst>
                                  <p:childTnLst>
                                    <p:animMotion origin="layout" path="M 2.5E-6 4.81481E-6 C -0.00035 -0.01482 0.00694 -0.02809 0.01666 -0.02902 C 0.02604 -0.02994 0.03489 -0.01976 0.03541 -0.00525 C 0.03628 0.00802 0.02986 0.02098 0.02118 0.0216 C 0.01319 0.02253 0.00555 0.01388 0.00486 0.00154 C 0.00434 -0.00988 0.00937 -0.02068 0.01701 -0.02161 C 0.02378 -0.02254 0.03021 -0.01544 0.03073 -0.00494 C 0.03107 0.00462 0.02708 0.01358 0.02083 0.01419 C 0.01528 0.01481 0.00989 0.00956 0.00955 0.00092 C 0.0092 -0.00679 0.01232 -0.0142 0.01736 -0.01451 C 0.02153 -0.01482 0.02569 -0.01112 0.02604 -0.00433 C 0.02639 0.00123 0.02413 0.00648 0.02048 0.00709 C 0.01771 0.0074 0.01458 0.00524 0.01441 0.00061 C 0.01423 -0.00309 0.01528 -0.00679 0.01753 -0.00741 C 0.01927 -0.00741 0.021 -0.00649 0.02135 -0.00402 C 0.02153 -0.00247 0.02118 -0.00093 0.02031 -0.00031 C 0.01979 4.81481E-6 0.01944 4.81481E-6 0.01909 -0.00031 " pathEditMode="relative" rAng="0" ptsTypes="AAAAAAAAAAAAAAAAA">
                                      <p:cBhvr>
                                        <p:cTn id="21" dur="5000" fill="hold"/>
                                        <p:tgtEl>
                                          <p:spTgt spid="20"/>
                                        </p:tgtEl>
                                        <p:attrNameLst>
                                          <p:attrName>ppt_x</p:attrName>
                                          <p:attrName>ppt_y</p:attrName>
                                        </p:attrNameLst>
                                      </p:cBhvr>
                                      <p:rCtr x="1753" y="-401"/>
                                    </p:animMotion>
                                  </p:childTnLst>
                                </p:cTn>
                              </p:par>
                              <p:par>
                                <p:cTn id="22" presetID="46" presetClass="path" presetSubtype="0" repeatCount="indefinite" accel="50000" decel="50000" fill="hold" nodeType="withEffect">
                                  <p:stCondLst>
                                    <p:cond delay="0"/>
                                  </p:stCondLst>
                                  <p:childTnLst>
                                    <p:animMotion origin="layout" path="M -1.66667E-6 -7.40741E-7 C -0.00035 -0.01481 0.00695 -0.02809 0.01667 -0.02901 C 0.02604 -0.02994 0.0349 -0.01975 0.03542 -0.00525 C 0.03629 0.00803 0.02986 0.02099 0.02118 0.02161 C 0.0132 0.02253 0.00556 0.01389 0.00486 0.00154 C 0.00434 -0.00988 0.00938 -0.02068 0.01702 -0.0216 C 0.02379 -0.02253 0.03021 -0.01543 0.03073 -0.00494 C 0.03108 0.00463 0.02709 0.01358 0.02084 0.0142 C 0.01528 0.01482 0.0099 0.00957 0.00955 0.00093 C 0.0092 -0.00679 0.01233 -0.0142 0.01736 -0.01451 C 0.02153 -0.01481 0.0257 -0.01111 0.02604 -0.00432 C 0.02639 0.00124 0.02413 0.00648 0.02049 0.0071 C 0.01771 0.00741 0.01459 0.00525 0.01441 0.00062 C 0.01424 -0.00309 0.01528 -0.00679 0.01754 -0.00741 C 0.01927 -0.00741 0.02101 -0.00648 0.02136 -0.00401 C 0.02153 -0.00247 0.02118 -0.00093 0.02031 -0.00031 C 0.01979 -7.40741E-7 0.01945 -7.40741E-7 0.0191 -0.00031 " pathEditMode="relative" rAng="0" ptsTypes="AAAAAAAAAAAAAAAAA">
                                      <p:cBhvr>
                                        <p:cTn id="23" dur="5000" fill="hold"/>
                                        <p:tgtEl>
                                          <p:spTgt spid="11"/>
                                        </p:tgtEl>
                                        <p:attrNameLst>
                                          <p:attrName>ppt_x</p:attrName>
                                          <p:attrName>ppt_y</p:attrName>
                                        </p:attrNameLst>
                                      </p:cBhvr>
                                      <p:rCtr x="1753" y="-401"/>
                                    </p:animMotion>
                                  </p:childTnLst>
                                </p:cTn>
                              </p:par>
                              <p:par>
                                <p:cTn id="24" presetID="55" presetClass="path" presetSubtype="0" repeatCount="indefinite" accel="50000" decel="50000" fill="hold" nodeType="withEffect">
                                  <p:stCondLst>
                                    <p:cond delay="0"/>
                                  </p:stCondLst>
                                  <p:childTnLst>
                                    <p:animMotion origin="layout" path="M 0.01441 1.7284E-6 C 0.0151 -0.02192 0.00868 -0.04074 0.00035 -0.04229 C -0.00781 -0.04352 -0.01528 -0.02932 -0.0158 -0.00772 C -0.01632 0.01173 -0.01129 0.02994 -0.00365 0.03117 C 0.0033 0.03241 0.00989 0.02006 0.01024 0.00185 C 0.01076 -0.01482 0.00642 -0.03025 1.94444E-6 -0.03148 C -0.0059 -0.03272 -0.01146 -0.02253 -0.01181 -0.0071 C -0.01215 0.00648 -0.00868 0.02006 -0.0033 0.02037 C 0.00139 0.0216 0.0059 0.01358 0.00625 0.00123 C 0.0066 -0.00988 0.00399 -0.02068 -0.00018 -0.0213 C -0.00382 -0.02192 -0.00764 -0.01605 -0.00781 -0.00648 C -0.00799 0.00154 -0.00625 0.00957 -0.00313 0.01018 C -0.00052 0.0108 0.00208 0.0071 0.00208 0.00031 C 0.00243 -0.00463 0.00139 -0.01019 -0.00052 -0.0108 C -0.00191 -0.0108 -0.00347 -0.00957 -0.00382 -0.00617 C -0.00382 -0.00371 -0.00365 -0.00154 -0.00278 -0.00031 C -0.00243 1.7284E-6 -0.00226 1.7284E-6 -0.00191 -0.00031 " pathEditMode="relative" rAng="0" ptsTypes="AAAAAAAAAAAAAAAAA">
                                      <p:cBhvr>
                                        <p:cTn id="25" dur="5000" fill="hold"/>
                                        <p:tgtEl>
                                          <p:spTgt spid="12"/>
                                        </p:tgtEl>
                                        <p:attrNameLst>
                                          <p:attrName>ppt_x</p:attrName>
                                          <p:attrName>ppt_y</p:attrName>
                                        </p:attrNameLst>
                                      </p:cBhvr>
                                      <p:rCtr x="-1528" y="-586"/>
                                    </p:animMotion>
                                  </p:childTnLst>
                                </p:cTn>
                              </p:par>
                              <p:par>
                                <p:cTn id="26"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7" dur="5000" fill="hold"/>
                                        <p:tgtEl>
                                          <p:spTgt spid="13"/>
                                        </p:tgtEl>
                                        <p:attrNameLst>
                                          <p:attrName>ppt_x</p:attrName>
                                          <p:attrName>ppt_y</p:attrName>
                                        </p:attrNameLst>
                                      </p:cBhvr>
                                      <p:rCtr x="1788" y="-370"/>
                                    </p:animMotion>
                                  </p:childTnLst>
                                </p:cTn>
                              </p:par>
                              <p:par>
                                <p:cTn id="28" presetID="46" presetClass="path" presetSubtype="0" repeatCount="indefinite" accel="50000" decel="50000" fill="hold" nodeType="withEffect">
                                  <p:stCondLst>
                                    <p:cond delay="0"/>
                                  </p:stCondLst>
                                  <p:childTnLst>
                                    <p:animMotion origin="layout" path="M -5.55556E-7 3.7037E-7 C -0.00035 -0.01482 0.00695 -0.02809 0.01667 -0.02901 C 0.02604 -0.02994 0.0349 -0.01975 0.03542 -0.00525 C 0.03629 0.00802 0.02986 0.02099 0.02118 0.0216 C 0.0132 0.02253 0.00556 0.01389 0.00486 0.00154 C 0.00434 -0.00988 0.00938 -0.02068 0.01701 -0.02161 C 0.02379 -0.02253 0.03021 -0.01543 0.03073 -0.00494 C 0.03108 0.00463 0.02708 0.01358 0.02083 0.0142 C 0.01528 0.01481 0.0099 0.00957 0.00955 0.00093 C 0.0092 -0.00679 0.01233 -0.0142 0.01736 -0.01451 C 0.02153 -0.01482 0.0257 -0.01111 0.02604 -0.00432 C 0.02639 0.00123 0.02413 0.00648 0.02049 0.0071 C 0.01771 0.00741 0.01458 0.00525 0.01441 0.00062 C 0.01424 -0.00309 0.01528 -0.00679 0.01754 -0.00741 C 0.01927 -0.00741 0.02101 -0.00648 0.02135 -0.00401 C 0.02153 -0.00247 0.02118 -0.00093 0.02031 -0.00031 C 0.01979 3.7037E-7 0.01945 3.7037E-7 0.0191 -0.00031 " pathEditMode="relative" rAng="0" ptsTypes="AAAAAAAAAAAAAAAAA">
                                      <p:cBhvr>
                                        <p:cTn id="29" dur="5000" fill="hold"/>
                                        <p:tgtEl>
                                          <p:spTgt spid="14"/>
                                        </p:tgtEl>
                                        <p:attrNameLst>
                                          <p:attrName>ppt_x</p:attrName>
                                          <p:attrName>ppt_y</p:attrName>
                                        </p:attrNameLst>
                                      </p:cBhvr>
                                      <p:rCtr x="1753" y="-4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30"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5659BFC-DE70-CCB4-4A56-FD02F5BE7EE4}"/>
              </a:ext>
            </a:extLst>
          </p:cNvPr>
          <p:cNvPicPr>
            <a:picLocks noChangeAspect="1"/>
          </p:cNvPicPr>
          <p:nvPr/>
        </p:nvPicPr>
        <p:blipFill>
          <a:blip r:embed="rId4"/>
          <a:stretch>
            <a:fillRect/>
          </a:stretch>
        </p:blipFill>
        <p:spPr>
          <a:xfrm>
            <a:off x="0" y="1674"/>
            <a:ext cx="12192000" cy="6854653"/>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2002333">
            <a:off x="554793" y="877035"/>
            <a:ext cx="990909" cy="14409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322962">
            <a:off x="2385956" y="2577486"/>
            <a:ext cx="980626" cy="14327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20536844" flipH="1">
            <a:off x="952994" y="4162908"/>
            <a:ext cx="739454" cy="13807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19919096">
            <a:off x="9755207" y="3210326"/>
            <a:ext cx="705840" cy="146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20147976" flipH="1">
            <a:off x="3337935" y="5189290"/>
            <a:ext cx="720069" cy="15586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700929">
            <a:off x="10883086" y="565548"/>
            <a:ext cx="1270624" cy="13100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rot="19919096">
            <a:off x="8897402" y="4763923"/>
            <a:ext cx="744071" cy="1550148"/>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2" action="ppaction://hlinksldjump"/>
            <a:extLst>
              <a:ext uri="{FF2B5EF4-FFF2-40B4-BE49-F238E27FC236}">
                <a16:creationId xmlns:a16="http://schemas.microsoft.com/office/drawing/2014/main" xmlns="" id="{70C5A7E9-A3D4-475F-B8FA-69CF9DF50AFA}"/>
              </a:ext>
            </a:extLst>
          </p:cNvPr>
          <p:cNvSpPr/>
          <p:nvPr/>
        </p:nvSpPr>
        <p:spPr>
          <a:xfrm>
            <a:off x="225804" y="21818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13" action="ppaction://hlinksldjump"/>
            <a:extLst>
              <a:ext uri="{FF2B5EF4-FFF2-40B4-BE49-F238E27FC236}">
                <a16:creationId xmlns:a16="http://schemas.microsoft.com/office/drawing/2014/main" xmlns="" id="{AEB1942D-2469-47BF-8615-A7230412EC23}"/>
              </a:ext>
            </a:extLst>
          </p:cNvPr>
          <p:cNvSpPr/>
          <p:nvPr/>
        </p:nvSpPr>
        <p:spPr>
          <a:xfrm>
            <a:off x="340076" y="3537619"/>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3</a:t>
            </a:r>
          </a:p>
        </p:txBody>
      </p:sp>
      <p:sp>
        <p:nvSpPr>
          <p:cNvPr id="23" name="Speech Bubble: Rectangle with Corners Rounded 22">
            <a:hlinkClick r:id="rId14" action="ppaction://hlinksldjump"/>
            <a:extLst>
              <a:ext uri="{FF2B5EF4-FFF2-40B4-BE49-F238E27FC236}">
                <a16:creationId xmlns:a16="http://schemas.microsoft.com/office/drawing/2014/main" xmlns="" id="{E85F722D-42DA-4F22-A663-1704B5956D34}"/>
              </a:ext>
            </a:extLst>
          </p:cNvPr>
          <p:cNvSpPr/>
          <p:nvPr/>
        </p:nvSpPr>
        <p:spPr>
          <a:xfrm>
            <a:off x="2876376" y="1793395"/>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15" action="ppaction://hlinksldjump"/>
            <a:extLst>
              <a:ext uri="{FF2B5EF4-FFF2-40B4-BE49-F238E27FC236}">
                <a16:creationId xmlns:a16="http://schemas.microsoft.com/office/drawing/2014/main" xmlns="" id="{CC781AEC-0CE5-4477-BC6E-C87BACCE45EC}"/>
              </a:ext>
            </a:extLst>
          </p:cNvPr>
          <p:cNvSpPr/>
          <p:nvPr/>
        </p:nvSpPr>
        <p:spPr>
          <a:xfrm>
            <a:off x="4109041" y="5048651"/>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4</a:t>
            </a:r>
          </a:p>
        </p:txBody>
      </p:sp>
      <p:sp>
        <p:nvSpPr>
          <p:cNvPr id="25" name="Speech Bubble: Rectangle with Corners Rounded 24">
            <a:hlinkClick r:id="rId16" action="ppaction://hlinksldjump"/>
            <a:extLst>
              <a:ext uri="{FF2B5EF4-FFF2-40B4-BE49-F238E27FC236}">
                <a16:creationId xmlns:a16="http://schemas.microsoft.com/office/drawing/2014/main" xmlns="" id="{EE367C36-9662-4581-924F-BD8351E83591}"/>
              </a:ext>
            </a:extLst>
          </p:cNvPr>
          <p:cNvSpPr/>
          <p:nvPr/>
        </p:nvSpPr>
        <p:spPr>
          <a:xfrm>
            <a:off x="7909574" y="5861520"/>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5</a:t>
            </a:r>
          </a:p>
        </p:txBody>
      </p:sp>
      <p:sp>
        <p:nvSpPr>
          <p:cNvPr id="26" name="Speech Bubble: Rectangle with Corners Rounded 25">
            <a:hlinkClick r:id="rId17" action="ppaction://hlinksldjump"/>
            <a:extLst>
              <a:ext uri="{FF2B5EF4-FFF2-40B4-BE49-F238E27FC236}">
                <a16:creationId xmlns:a16="http://schemas.microsoft.com/office/drawing/2014/main" xmlns="" id="{FA8CAA92-4B2E-4B49-B7DD-5733CA3D9ED0}"/>
              </a:ext>
            </a:extLst>
          </p:cNvPr>
          <p:cNvSpPr/>
          <p:nvPr/>
        </p:nvSpPr>
        <p:spPr>
          <a:xfrm>
            <a:off x="10166349" y="218181"/>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7</a:t>
            </a:r>
          </a:p>
        </p:txBody>
      </p:sp>
      <p:sp>
        <p:nvSpPr>
          <p:cNvPr id="30" name="Speech Bubble: Rectangle with Corners Rounded 29">
            <a:hlinkClick r:id="rId18" action="ppaction://hlinksldjump"/>
            <a:extLst>
              <a:ext uri="{FF2B5EF4-FFF2-40B4-BE49-F238E27FC236}">
                <a16:creationId xmlns:a16="http://schemas.microsoft.com/office/drawing/2014/main" xmlns="" id="{D57823D0-9DEB-446C-898F-530313280B8F}"/>
              </a:ext>
            </a:extLst>
          </p:cNvPr>
          <p:cNvSpPr/>
          <p:nvPr/>
        </p:nvSpPr>
        <p:spPr>
          <a:xfrm>
            <a:off x="10828058" y="3594891"/>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6</a:t>
            </a:r>
          </a:p>
        </p:txBody>
      </p:sp>
      <p:sp>
        <p:nvSpPr>
          <p:cNvPr id="6" name="Rectangle: Rounded Corners 5">
            <a:hlinkClick r:id="rId19" action="ppaction://hlinksldjump"/>
            <a:extLst>
              <a:ext uri="{FF2B5EF4-FFF2-40B4-BE49-F238E27FC236}">
                <a16:creationId xmlns:a16="http://schemas.microsoft.com/office/drawing/2014/main" xmlns="" id="{18DD2450-B667-F732-5A58-F89E3986AD23}"/>
              </a:ext>
            </a:extLst>
          </p:cNvPr>
          <p:cNvSpPr/>
          <p:nvPr/>
        </p:nvSpPr>
        <p:spPr>
          <a:xfrm>
            <a:off x="49749" y="6134711"/>
            <a:ext cx="1900237" cy="663611"/>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Vận dụng</a:t>
            </a:r>
          </a:p>
        </p:txBody>
      </p:sp>
      <p:pic>
        <p:nvPicPr>
          <p:cNvPr id="3" name="Picture 2" descr="A cartoon of a person holding a bouquet of flowers&#10;&#10;Description automatically generated">
            <a:extLst>
              <a:ext uri="{FF2B5EF4-FFF2-40B4-BE49-F238E27FC236}">
                <a16:creationId xmlns:a16="http://schemas.microsoft.com/office/drawing/2014/main" xmlns="" id="{625A585A-AF43-D4F1-9459-9DC0765E7AB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132963" y="282721"/>
            <a:ext cx="2323347" cy="5006538"/>
          </a:xfrm>
          <a:prstGeom prst="rect">
            <a:avLst/>
          </a:prstGeom>
        </p:spPr>
      </p:pic>
      <p:pic>
        <p:nvPicPr>
          <p:cNvPr id="4" name="Picture 3">
            <a:extLst>
              <a:ext uri="{FF2B5EF4-FFF2-40B4-BE49-F238E27FC236}">
                <a16:creationId xmlns:a16="http://schemas.microsoft.com/office/drawing/2014/main" xmlns="" id="{833E03EC-9498-78C3-281C-F438D99E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322962">
            <a:off x="8523422" y="1348441"/>
            <a:ext cx="980626" cy="1432736"/>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hlinkClick r:id="rId21" action="ppaction://hlinksldjump"/>
            <a:extLst>
              <a:ext uri="{FF2B5EF4-FFF2-40B4-BE49-F238E27FC236}">
                <a16:creationId xmlns:a16="http://schemas.microsoft.com/office/drawing/2014/main" xmlns="" id="{97602ED3-AD44-637F-B3A5-FAAE845C970B}"/>
              </a:ext>
            </a:extLst>
          </p:cNvPr>
          <p:cNvSpPr/>
          <p:nvPr/>
        </p:nvSpPr>
        <p:spPr>
          <a:xfrm>
            <a:off x="9806383" y="1487054"/>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8</a:t>
            </a:r>
          </a:p>
        </p:txBody>
      </p:sp>
      <p:sp>
        <p:nvSpPr>
          <p:cNvPr id="9" name="TextBox 8">
            <a:extLst>
              <a:ext uri="{FF2B5EF4-FFF2-40B4-BE49-F238E27FC236}">
                <a16:creationId xmlns:a16="http://schemas.microsoft.com/office/drawing/2014/main" xmlns="" id="{4361E686-C945-68E7-4C60-78AA49812BAB}"/>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3.7037E-7 C 0.0151 -0.02199 0.00872 -0.04074 0.00039 -0.04236 C -0.00781 -0.04352 -0.01524 -0.0294 -0.01576 -0.00764 C -0.01628 0.01181 -0.01133 0.02986 -0.00365 0.03125 C 0.00325 0.03241 0.00989 0.02014 0.01028 0.00185 C 0.01081 -0.01481 0.00638 -0.03032 2.29167E-6 -0.03148 C -0.00586 -0.03264 -0.01146 -0.02245 -0.01185 -0.00718 C -0.01211 0.00648 -0.00873 0.02014 -0.00326 0.02037 C 0.00143 0.02153 0.00586 0.01366 0.00625 0.00116 C 0.00664 -0.00995 0.00403 -0.0206 -0.00013 -0.0213 C -0.00378 -0.02199 -0.00768 -0.01597 -0.00781 -0.00648 C -0.00794 0.00162 -0.00625 0.00949 -0.00313 0.01019 C -0.00052 0.01088 0.00208 0.00718 0.00208 0.00023 C 0.00247 -0.00463 0.00143 -0.01018 -0.00052 -0.01088 C -0.00196 -0.01088 -0.00352 -0.00949 -0.00378 -0.00625 C -0.00378 -0.0037 -0.00365 -0.00162 -0.00274 -0.00023 C -0.00248 -3.7037E-7 -0.00222 -3.7037E-7 -0.00196 -0.00023 " pathEditMode="relative" rAng="0" ptsTypes="AAAAAAAAAAAAAAAAA">
                                      <p:cBhvr>
                                        <p:cTn id="6" dur="5000" fill="hold"/>
                                        <p:tgtEl>
                                          <p:spTgt spid="1027"/>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0 C 0.01511 -0.02199 0.00872 -0.04074 0.00039 -0.04236 C -0.00781 -0.04352 -0.01523 -0.0294 -0.01575 -0.00764 C -0.01628 0.01181 -0.01133 0.02986 -0.00364 0.03125 C 0.00326 0.03241 0.0099 0.02014 0.01029 0.00185 C 0.01081 -0.01481 0.00638 -0.03032 -8.33333E-7 -0.03148 C -0.00586 -0.03264 -0.01146 -0.02245 -0.01185 -0.00718 C -0.01211 0.00648 -0.00872 0.02014 -0.00325 0.02037 C 0.00143 0.02153 0.00586 0.01366 0.00625 0.00116 C 0.00664 -0.00995 0.00404 -0.0206 -0.00013 -0.0213 C -0.00378 -0.02199 -0.00768 -0.01597 -0.00781 -0.00648 C -0.00794 0.00162 -0.00625 0.00949 -0.00312 0.01019 C -0.00052 0.01088 0.00208 0.00718 0.00208 0.00023 C 0.00247 -0.00463 0.00143 -0.01019 -0.00052 -0.01088 C -0.00195 -0.01088 -0.00351 -0.00949 -0.00378 -0.00625 C -0.00378 -0.0037 -0.00364 -0.00162 -0.00273 -0.00023 C -0.00247 0 -0.00221 0 -0.00195 -0.00023 " pathEditMode="relative" rAng="0" ptsTypes="AAAAAAAAAAAAAAAAA">
                                      <p:cBhvr>
                                        <p:cTn id="8" dur="5000" fill="hold"/>
                                        <p:tgtEl>
                                          <p:spTgt spid="8"/>
                                        </p:tgtEl>
                                        <p:attrNameLst>
                                          <p:attrName>ppt_x</p:attrName>
                                          <p:attrName>ppt_y</p:attrName>
                                        </p:attrNameLst>
                                      </p:cBhvr>
                                      <p:rCtr x="-1523" y="-579"/>
                                    </p:animMotion>
                                  </p:childTnLst>
                                </p:cTn>
                              </p:par>
                              <p:par>
                                <p:cTn id="9" presetID="46" presetClass="path" presetSubtype="0" repeatCount="indefinite" accel="50000" decel="50000" fill="hold" nodeType="withEffect">
                                  <p:stCondLst>
                                    <p:cond delay="0"/>
                                  </p:stCondLst>
                                  <p:childTnLst>
                                    <p:animMotion origin="layout" path="M -3.75E-6 1.48148E-6 C -0.00039 -0.01482 0.0069 -0.02801 0.01667 -0.02894 C 0.02605 -0.02986 0.0349 -0.01968 0.03542 -0.00533 C 0.03633 0.0081 0.02982 0.02106 0.02123 0.02153 C 0.01315 0.02245 0.0056 0.01389 0.00482 0.00162 C 0.0043 -0.00996 0.00938 -0.0206 0.01706 -0.02153 C 0.02383 -0.02246 0.03021 -0.01551 0.03073 -0.00486 C 0.03112 0.00463 0.02709 0.01366 0.02084 0.01412 C 0.01524 0.01481 0.0099 0.00949 0.00951 0.00092 C 0.00925 -0.00671 0.01237 -0.01412 0.01732 -0.01458 C 0.02149 -0.01482 0.02565 -0.01111 0.02605 -0.0044 C 0.02644 0.00116 0.02409 0.00648 0.02045 0.00717 C 0.01771 0.00741 0.01459 0.00532 0.01446 0.00069 C 0.0142 -0.00301 0.01524 -0.00671 0.01758 -0.00741 C 0.01927 -0.00741 0.02097 -0.00648 0.02136 -0.00394 C 0.02149 -0.00255 0.02123 -0.00093 0.02032 -0.00023 C 0.0198 1.48148E-6 0.0194 1.48148E-6 0.01914 -0.00023 " pathEditMode="relative" rAng="0" ptsTypes="AAAAAAAAAAAAAAAAA">
                                      <p:cBhvr>
                                        <p:cTn id="10" dur="5000" fill="hold"/>
                                        <p:tgtEl>
                                          <p:spTgt spid="11"/>
                                        </p:tgtEl>
                                        <p:attrNameLst>
                                          <p:attrName>ppt_x</p:attrName>
                                          <p:attrName>ppt_y</p:attrName>
                                        </p:attrNameLst>
                                      </p:cBhvr>
                                      <p:rCtr x="1758" y="-394"/>
                                    </p:animMotion>
                                  </p:childTnLst>
                                </p:cTn>
                              </p:par>
                              <p:par>
                                <p:cTn id="11" presetID="55" presetClass="path" presetSubtype="0" repeatCount="indefinite" accel="50000" decel="50000" fill="hold" nodeType="withEffect">
                                  <p:stCondLst>
                                    <p:cond delay="0"/>
                                  </p:stCondLst>
                                  <p:childTnLst>
                                    <p:animMotion origin="layout" path="M 0.01445 1.48148E-6 C 0.0151 -0.02176 0.00872 -0.04074 0.00039 -0.04213 C -0.00782 -0.04352 -0.01524 -0.02917 -0.01576 -0.00787 C -0.01628 0.0118 -0.01133 0.02986 -0.00365 0.03125 C 0.00325 0.03241 0.00989 0.02014 0.01028 0.00185 C 0.0108 -0.01482 0.00638 -0.03033 3.54167E-6 -0.03148 C -0.00586 -0.03264 -0.01146 -0.02246 -0.01185 -0.00718 C -0.01211 0.00648 -0.00873 0.01991 -0.00326 0.02037 C 0.00143 0.02153 0.00586 0.01366 0.00625 0.00116 C 0.00664 -0.00996 0.00403 -0.0206 -0.00013 -0.0213 C -0.00378 -0.02176 -0.00769 -0.01621 -0.00782 -0.00648 C -0.00795 0.00162 -0.00625 0.00949 -0.00313 0.01018 C -0.00052 0.01065 0.00208 0.00717 0.00208 0.00046 C 0.00247 -0.00463 0.00143 -0.01019 -0.00052 -0.01088 C -0.00196 -0.01088 -0.00352 -0.00949 -0.00378 -0.00602 C -0.00378 -0.00371 -0.00365 -0.00139 -0.00274 -0.00046 C -0.00248 1.48148E-6 -0.00222 1.48148E-6 -0.00196 -0.00046 " pathEditMode="relative" rAng="0" ptsTypes="AAAAAAAAAAAAAAAAA">
                                      <p:cBhvr>
                                        <p:cTn id="12" dur="5000" fill="hold"/>
                                        <p:tgtEl>
                                          <p:spTgt spid="12"/>
                                        </p:tgtEl>
                                        <p:attrNameLst>
                                          <p:attrName>ppt_x</p:attrName>
                                          <p:attrName>ppt_y</p:attrName>
                                        </p:attrNameLst>
                                      </p:cBhvr>
                                      <p:rCtr x="-1523" y="-556"/>
                                    </p:animMotion>
                                  </p:childTnLst>
                                </p:cTn>
                              </p:par>
                              <p:par>
                                <p:cTn id="13" presetID="46" presetClass="path" presetSubtype="0" repeatCount="indefinite" accel="50000" decel="50000" fill="hold" nodeType="withEffect">
                                  <p:stCondLst>
                                    <p:cond delay="0"/>
                                  </p:stCondLst>
                                  <p:childTnLst>
                                    <p:animMotion origin="layout" path="M 4.79167E-6 -3.7037E-7 C -0.0004 -0.01481 0.0069 -0.02801 0.01666 -0.02893 C 0.02604 -0.02986 0.03489 -0.01968 0.03541 -0.00532 C 0.03632 0.0081 0.02981 0.02107 0.02122 0.02153 C 0.01315 0.02245 0.00559 0.01389 0.00481 0.00162 C 0.00429 -0.00995 0.00937 -0.0206 0.01705 -0.02153 C 0.02382 -0.02245 0.0302 -0.01551 0.03072 -0.00486 C 0.03112 0.00463 0.02708 0.01366 0.02083 0.01412 C 0.01523 0.01482 0.00989 0.00949 0.0095 0.00093 C 0.00924 -0.00671 0.01237 -0.01412 0.01731 -0.01458 C 0.02148 -0.01481 0.02565 -0.01111 0.02604 -0.0044 C 0.02643 0.00116 0.02408 0.00648 0.02044 0.00718 C 0.0177 0.00741 0.01458 0.00532 0.01445 0.00069 C 0.01419 -0.00301 0.01523 -0.00671 0.01757 -0.00741 C 0.01927 -0.00741 0.02096 -0.00648 0.02135 -0.00393 C 0.02148 -0.00255 0.02122 -0.00093 0.02031 -0.00023 C 0.01979 -3.7037E-7 0.0194 -3.7037E-7 0.01914 -0.00023 " pathEditMode="relative" rAng="0" ptsTypes="AAAAAAAAAAAAAAAAA">
                                      <p:cBhvr>
                                        <p:cTn id="14" dur="5000" fill="hold"/>
                                        <p:tgtEl>
                                          <p:spTgt spid="13"/>
                                        </p:tgtEl>
                                        <p:attrNameLst>
                                          <p:attrName>ppt_x</p:attrName>
                                          <p:attrName>ppt_y</p:attrName>
                                        </p:attrNameLst>
                                      </p:cBhvr>
                                      <p:rCtr x="1758" y="-394"/>
                                    </p:animMotion>
                                  </p:childTnLst>
                                </p:cTn>
                              </p:par>
                              <p:par>
                                <p:cTn id="15" presetID="46" presetClass="path" presetSubtype="0" repeatCount="indefinite" accel="50000" decel="50000" fill="hold" nodeType="withEffect">
                                  <p:stCondLst>
                                    <p:cond delay="0"/>
                                  </p:stCondLst>
                                  <p:childTnLst>
                                    <p:animMotion origin="layout" path="M -1.45833E-6 2.22222E-6 C -0.00039 -0.01482 0.0069 -0.02801 0.01667 -0.02894 C 0.02604 -0.02986 0.0349 -0.01968 0.03542 -0.00533 C 0.03633 0.0081 0.02982 0.02106 0.02123 0.02153 C 0.01315 0.02245 0.0056 0.01389 0.00482 0.00162 C 0.0043 -0.00996 0.00938 -0.0206 0.01706 -0.02153 C 0.02383 -0.02246 0.03021 -0.01551 0.03073 -0.00486 C 0.03112 0.00463 0.02708 0.01366 0.02083 0.01412 C 0.01524 0.01481 0.0099 0.00949 0.00951 0.00092 C 0.00925 -0.00672 0.01237 -0.01412 0.01732 -0.01459 C 0.02149 -0.01482 0.02565 -0.01111 0.02604 -0.0044 C 0.02643 0.00116 0.02409 0.00648 0.02044 0.00717 C 0.01771 0.00741 0.01458 0.00532 0.01445 0.00069 C 0.01419 -0.00301 0.01524 -0.00672 0.01758 -0.00741 C 0.01927 -0.00741 0.02097 -0.00648 0.02136 -0.00394 C 0.02149 -0.00255 0.02123 -0.00093 0.02031 -0.00023 C 0.01979 2.22222E-6 0.0194 2.22222E-6 0.01914 -0.00023 " pathEditMode="relative" rAng="0" ptsTypes="AAAAAAAAAAAAAAAAA">
                                      <p:cBhvr>
                                        <p:cTn id="16" dur="5000" fill="hold"/>
                                        <p:tgtEl>
                                          <p:spTgt spid="15"/>
                                        </p:tgtEl>
                                        <p:attrNameLst>
                                          <p:attrName>ppt_x</p:attrName>
                                          <p:attrName>ppt_y</p:attrName>
                                        </p:attrNameLst>
                                      </p:cBhvr>
                                      <p:rCtr x="1758" y="-394"/>
                                    </p:animMotion>
                                  </p:childTnLst>
                                </p:cTn>
                              </p:par>
                              <p:par>
                                <p:cTn id="17" presetID="55" presetClass="path" presetSubtype="0" repeatCount="indefinite" accel="50000" decel="50000" fill="hold" nodeType="withEffect">
                                  <p:stCondLst>
                                    <p:cond delay="0"/>
                                  </p:stCondLst>
                                  <p:childTnLst>
                                    <p:animMotion origin="layout" path="M 0.01445 -1.85185E-6 C 0.0151 -0.02199 0.00872 -0.04074 0.00039 -0.04236 C -0.00782 -0.04352 -0.01524 -0.0294 -0.01576 -0.00764 C -0.01628 0.01181 -0.01133 0.02986 -0.00365 0.03125 C 0.00325 0.03241 0.00989 0.02014 0.01028 0.00185 C 0.0108 -0.01481 0.00638 -0.03032 3.125E-6 -0.03148 C -0.00586 -0.03264 -0.01146 -0.02245 -0.01185 -0.00717 C -0.01211 0.00648 -0.00873 0.02014 -0.00326 0.02037 C 0.00143 0.02153 0.00586 0.01366 0.00625 0.00116 C 0.00664 -0.00995 0.00403 -0.0206 -0.00013 -0.02129 C -0.00378 -0.02199 -0.00769 -0.01597 -0.00782 -0.00648 C -0.00795 0.00162 -0.00625 0.00949 -0.00313 0.01019 C -0.00052 0.01088 0.00208 0.00718 0.00208 0.00023 C 0.00247 -0.00463 0.00143 -0.01018 -0.00052 -0.01088 C -0.00196 -0.01088 -0.00352 -0.00949 -0.00378 -0.00625 C -0.00378 -0.0037 -0.00365 -0.00162 -0.00274 -0.00023 C -0.00248 -1.85185E-6 -0.00222 -1.85185E-6 -0.00196 -0.00023 " pathEditMode="relative" rAng="0" ptsTypes="AAAAAAAAAAAAAAAAA">
                                      <p:cBhvr>
                                        <p:cTn id="18" dur="5000" fill="hold"/>
                                        <p:tgtEl>
                                          <p:spTgt spid="18"/>
                                        </p:tgtEl>
                                        <p:attrNameLst>
                                          <p:attrName>ppt_x</p:attrName>
                                          <p:attrName>ppt_y</p:attrName>
                                        </p:attrNameLst>
                                      </p:cBhvr>
                                      <p:rCtr x="-1523" y="-579"/>
                                    </p:animMotion>
                                  </p:childTnLst>
                                </p:cTn>
                              </p:par>
                              <p:par>
                                <p:cTn id="19" presetID="55" presetClass="path" presetSubtype="0" repeatCount="indefinite" accel="50000" decel="50000" fill="hold" nodeType="withEffect">
                                  <p:stCondLst>
                                    <p:cond delay="0"/>
                                  </p:stCondLst>
                                  <p:childTnLst>
                                    <p:animMotion origin="layout" path="M 0.01446 -1.85185E-6 C 0.01511 -0.02199 0.00873 -0.04074 0.00039 -0.04236 C -0.00781 -0.04352 -0.01523 -0.0294 -0.01575 -0.00764 C -0.01627 0.01181 -0.01132 0.02986 -0.00364 0.03125 C 0.00326 0.03241 0.0099 0.02014 0.01029 0.00185 C 0.01081 -0.01481 0.00638 -0.03032 -3.33333E-6 -0.03148 C -0.00586 -0.03264 -0.01145 -0.02245 -0.01185 -0.00717 C -0.01211 0.00648 -0.00872 0.02014 -0.00325 0.02037 C 0.00144 0.02153 0.00586 0.01366 0.00625 0.00116 C 0.00664 -0.00995 0.00404 -0.0206 -0.00013 -0.02129 C -0.00377 -0.02199 -0.00768 -0.01597 -0.00781 -0.00648 C -0.00794 0.00162 -0.00625 0.00949 -0.00312 0.01019 C -0.00052 0.01088 0.00209 0.00718 0.00209 0.00023 C 0.00248 -0.00463 0.00144 -0.01018 -0.00052 -0.01088 C -0.00195 -0.01088 -0.00351 -0.00949 -0.00377 -0.00625 C -0.00377 -0.0037 -0.00364 -0.00162 -0.00273 -0.00023 C -0.00247 -1.85185E-6 -0.00221 -1.85185E-6 -0.00195 -0.00023 " pathEditMode="relative" rAng="0" ptsTypes="AAAAAAAAAAAAAAAAA">
                                      <p:cBhvr>
                                        <p:cTn id="20" dur="5000" fill="hold"/>
                                        <p:tgtEl>
                                          <p:spTgt spid="4"/>
                                        </p:tgtEl>
                                        <p:attrNameLst>
                                          <p:attrName>ppt_x</p:attrName>
                                          <p:attrName>ppt_y</p:attrName>
                                        </p:attrNameLst>
                                      </p:cBhvr>
                                      <p:rCtr x="-1523" y="-57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27"/>
                    </p:tgtEl>
                  </p:cond>
                </p:stCondLst>
                <p:endSync evt="end" delay="0">
                  <p:rtn val="all"/>
                </p:endSync>
                <p:childTnLst>
                  <p:par>
                    <p:cTn id="22" fill="hold">
                      <p:stCondLst>
                        <p:cond delay="indefinite"/>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6 -0.00023 L 0.35312 0.2794 " pathEditMode="relative" rAng="0" ptsTypes="AA">
                                      <p:cBhvr>
                                        <p:cTn id="25" dur="1000" fill="hold"/>
                                        <p:tgtEl>
                                          <p:spTgt spid="1027"/>
                                        </p:tgtEl>
                                        <p:attrNameLst>
                                          <p:attrName>ppt_x</p:attrName>
                                          <p:attrName>ppt_y</p:attrName>
                                        </p:attrNameLst>
                                      </p:cBhvr>
                                      <p:rCtr x="17747" y="13981"/>
                                    </p:animMotion>
                                  </p:childTnLst>
                                </p:cTn>
                              </p:par>
                              <p:par>
                                <p:cTn id="26" presetID="1" presetClass="exit" presetSubtype="0" fill="hold" nodeType="withEffect">
                                  <p:stCondLst>
                                    <p:cond delay="800"/>
                                  </p:stCondLst>
                                  <p:childTnLst>
                                    <p:set>
                                      <p:cBhvr>
                                        <p:cTn id="27" dur="1" fill="hold">
                                          <p:stCondLst>
                                            <p:cond delay="0"/>
                                          </p:stCondLst>
                                        </p:cTn>
                                        <p:tgtEl>
                                          <p:spTgt spid="1027"/>
                                        </p:tgtEl>
                                        <p:attrNameLst>
                                          <p:attrName>style.visibility</p:attrName>
                                        </p:attrNameLst>
                                      </p:cBhvr>
                                      <p:to>
                                        <p:strVal val="hidden"/>
                                      </p:to>
                                    </p:set>
                                  </p:childTnLst>
                                </p:cTn>
                              </p:par>
                              <p:par>
                                <p:cTn id="28" presetID="1" presetClass="exit" presetSubtype="0" fill="hold" grpId="0" nodeType="withEffect">
                                  <p:stCondLst>
                                    <p:cond delay="800"/>
                                  </p:stCondLst>
                                  <p:childTnLst>
                                    <p:set>
                                      <p:cBhvr>
                                        <p:cTn id="29"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indefinite"/>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8.33333E-7 0 L 0.08138 0.22315 " pathEditMode="relative" rAng="0" ptsTypes="AA">
                                      <p:cBhvr>
                                        <p:cTn id="34" dur="1000" fill="hold"/>
                                        <p:tgtEl>
                                          <p:spTgt spid="8"/>
                                        </p:tgtEl>
                                        <p:attrNameLst>
                                          <p:attrName>ppt_x</p:attrName>
                                          <p:attrName>ppt_y</p:attrName>
                                        </p:attrNameLst>
                                      </p:cBhvr>
                                      <p:rCtr x="4062" y="11157"/>
                                    </p:animMotion>
                                  </p:childTnLst>
                                </p:cTn>
                              </p:par>
                              <p:par>
                                <p:cTn id="35" presetID="1" presetClass="exit" presetSubtype="0" fill="hold" nodeType="withEffect">
                                  <p:stCondLst>
                                    <p:cond delay="60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xit" presetSubtype="0" fill="hold" grpId="0" nodeType="withEffect">
                                  <p:stCondLst>
                                    <p:cond delay="60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35" presetClass="path" presetSubtype="0" accel="50000" decel="50000" fill="hold" nodeType="clickEffect">
                                  <p:stCondLst>
                                    <p:cond delay="0"/>
                                  </p:stCondLst>
                                  <p:childTnLst>
                                    <p:animMotion origin="layout" path="M 0.01914 -0.00023 L 0.4181 -0.02662 " pathEditMode="relative" rAng="0" ptsTypes="AA">
                                      <p:cBhvr>
                                        <p:cTn id="43" dur="1000" fill="hold"/>
                                        <p:tgtEl>
                                          <p:spTgt spid="11"/>
                                        </p:tgtEl>
                                        <p:attrNameLst>
                                          <p:attrName>ppt_x</p:attrName>
                                          <p:attrName>ppt_y</p:attrName>
                                        </p:attrNameLst>
                                      </p:cBhvr>
                                      <p:rCtr x="19948" y="-1319"/>
                                    </p:animMotion>
                                  </p:childTnLst>
                                </p:cTn>
                              </p:par>
                              <p:par>
                                <p:cTn id="44" presetID="1" presetClass="exit" presetSubtype="0" fill="hold" nodeType="withEffect">
                                  <p:stCondLst>
                                    <p:cond delay="800"/>
                                  </p:stCondLst>
                                  <p:childTnLst>
                                    <p:set>
                                      <p:cBhvr>
                                        <p:cTn id="45" dur="1" fill="hold">
                                          <p:stCondLst>
                                            <p:cond delay="0"/>
                                          </p:stCondLst>
                                        </p:cTn>
                                        <p:tgtEl>
                                          <p:spTgt spid="11"/>
                                        </p:tgtEl>
                                        <p:attrNameLst>
                                          <p:attrName>style.visibility</p:attrName>
                                        </p:attrNameLst>
                                      </p:cBhvr>
                                      <p:to>
                                        <p:strVal val="hidden"/>
                                      </p:to>
                                    </p:set>
                                  </p:childTnLst>
                                </p:cTn>
                              </p:par>
                              <p:par>
                                <p:cTn id="46" presetID="1" presetClass="exit" presetSubtype="0" fill="hold" grpId="0" nodeType="withEffect">
                                  <p:stCondLst>
                                    <p:cond delay="800"/>
                                  </p:stCondLst>
                                  <p:childTnLst>
                                    <p:set>
                                      <p:cBhvr>
                                        <p:cTn id="4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00196 -0.00046 L 0.17135 -0.23912 " pathEditMode="relative" rAng="0" ptsTypes="AA">
                                      <p:cBhvr>
                                        <p:cTn id="52" dur="1000" fill="hold"/>
                                        <p:tgtEl>
                                          <p:spTgt spid="12"/>
                                        </p:tgtEl>
                                        <p:attrNameLst>
                                          <p:attrName>ppt_x</p:attrName>
                                          <p:attrName>ppt_y</p:attrName>
                                        </p:attrNameLst>
                                      </p:cBhvr>
                                      <p:rCtr x="8659" y="-11944"/>
                                    </p:animMotion>
                                  </p:childTnLst>
                                </p:cTn>
                              </p:par>
                              <p:par>
                                <p:cTn id="53" presetID="1" presetClass="exit" presetSubtype="0" fill="hold" nodeType="withEffect">
                                  <p:stCondLst>
                                    <p:cond delay="80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grpId="0" nodeType="withEffect">
                                  <p:stCondLst>
                                    <p:cond delay="800"/>
                                  </p:stCondLst>
                                  <p:childTnLst>
                                    <p:set>
                                      <p:cBhvr>
                                        <p:cTn id="5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indefinite"/>
                      </p:stCondLst>
                      <p:childTnLst>
                        <p:par>
                          <p:cTn id="59" fill="hold">
                            <p:stCondLst>
                              <p:cond delay="0"/>
                            </p:stCondLst>
                            <p:childTnLst>
                              <p:par>
                                <p:cTn id="60" presetID="35" presetClass="path" presetSubtype="0" accel="50000" decel="50000" fill="hold" nodeType="clickEffect">
                                  <p:stCondLst>
                                    <p:cond delay="0"/>
                                  </p:stCondLst>
                                  <p:childTnLst>
                                    <p:animMotion origin="layout" path="M 0.01914 -0.00023 L 0.3802 -0.27986 " pathEditMode="relative" rAng="0" ptsTypes="AA">
                                      <p:cBhvr>
                                        <p:cTn id="61" dur="1000" fill="hold"/>
                                        <p:tgtEl>
                                          <p:spTgt spid="13"/>
                                        </p:tgtEl>
                                        <p:attrNameLst>
                                          <p:attrName>ppt_x</p:attrName>
                                          <p:attrName>ppt_y</p:attrName>
                                        </p:attrNameLst>
                                      </p:cBhvr>
                                      <p:rCtr x="18047" y="-13981"/>
                                    </p:animMotion>
                                  </p:childTnLst>
                                </p:cTn>
                              </p:par>
                              <p:par>
                                <p:cTn id="62" presetID="1" presetClass="exit" presetSubtype="0" fill="hold" nodeType="withEffect">
                                  <p:stCondLst>
                                    <p:cond delay="800"/>
                                  </p:stCondLst>
                                  <p:childTnLst>
                                    <p:set>
                                      <p:cBhvr>
                                        <p:cTn id="63" dur="1" fill="hold">
                                          <p:stCondLst>
                                            <p:cond delay="0"/>
                                          </p:stCondLst>
                                        </p:cTn>
                                        <p:tgtEl>
                                          <p:spTgt spid="13"/>
                                        </p:tgtEl>
                                        <p:attrNameLst>
                                          <p:attrName>style.visibility</p:attrName>
                                        </p:attrNameLst>
                                      </p:cBhvr>
                                      <p:to>
                                        <p:strVal val="hidden"/>
                                      </p:to>
                                    </p:set>
                                  </p:childTnLst>
                                </p:cTn>
                              </p:par>
                              <p:par>
                                <p:cTn id="64" presetID="1" presetClass="exit" presetSubtype="0" fill="hold" grpId="0" nodeType="withEffect">
                                  <p:stCondLst>
                                    <p:cond delay="800"/>
                                  </p:stCondLst>
                                  <p:childTnLst>
                                    <p:set>
                                      <p:cBhvr>
                                        <p:cTn id="6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indefinite"/>
                      </p:stCondLst>
                      <p:childTnLst>
                        <p:par>
                          <p:cTn id="68" fill="hold">
                            <p:stCondLst>
                              <p:cond delay="0"/>
                            </p:stCondLst>
                            <p:childTnLst>
                              <p:par>
                                <p:cTn id="69" presetID="35" presetClass="path" presetSubtype="0" accel="50000" decel="50000" fill="hold" nodeType="clickEffect">
                                  <p:stCondLst>
                                    <p:cond delay="0"/>
                                  </p:stCondLst>
                                  <p:childTnLst>
                                    <p:animMotion origin="layout" path="M -1.45833E-6 -0.00023 L -0.11836 -0.34259 " pathEditMode="relative" rAng="0" ptsTypes="AA">
                                      <p:cBhvr>
                                        <p:cTn id="70" dur="1000" fill="hold"/>
                                        <p:tgtEl>
                                          <p:spTgt spid="15"/>
                                        </p:tgtEl>
                                        <p:attrNameLst>
                                          <p:attrName>ppt_x</p:attrName>
                                          <p:attrName>ppt_y</p:attrName>
                                        </p:attrNameLst>
                                      </p:cBhvr>
                                      <p:rCtr x="-5924" y="-17130"/>
                                    </p:animMotion>
                                  </p:childTnLst>
                                </p:cTn>
                              </p:par>
                              <p:par>
                                <p:cTn id="71" presetID="1" presetClass="exit" presetSubtype="0" fill="hold" nodeType="withEffect">
                                  <p:stCondLst>
                                    <p:cond delay="80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grpId="0" nodeType="withEffect">
                                  <p:stCondLst>
                                    <p:cond delay="800"/>
                                  </p:stCondLst>
                                  <p:childTnLst>
                                    <p:set>
                                      <p:cBhvr>
                                        <p:cTn id="7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63" presetClass="path" presetSubtype="0" accel="50000" decel="50000" fill="hold" nodeType="clickEffect">
                                  <p:stCondLst>
                                    <p:cond delay="0"/>
                                  </p:stCondLst>
                                  <p:childTnLst>
                                    <p:animMotion origin="layout" path="M -0.00196 -0.00023 L 0.26002 -0.48518 " pathEditMode="relative" rAng="0" ptsTypes="AA">
                                      <p:cBhvr>
                                        <p:cTn id="79" dur="1000" fill="hold"/>
                                        <p:tgtEl>
                                          <p:spTgt spid="18"/>
                                        </p:tgtEl>
                                        <p:attrNameLst>
                                          <p:attrName>ppt_x</p:attrName>
                                          <p:attrName>ppt_y</p:attrName>
                                        </p:attrNameLst>
                                      </p:cBhvr>
                                      <p:rCtr x="13099" y="-24259"/>
                                    </p:animMotion>
                                  </p:childTnLst>
                                </p:cTn>
                              </p:par>
                              <p:par>
                                <p:cTn id="80" presetID="1" presetClass="exit" presetSubtype="0" fill="hold" nodeType="withEffect">
                                  <p:stCondLst>
                                    <p:cond delay="800"/>
                                  </p:stCondLst>
                                  <p:childTnLst>
                                    <p:set>
                                      <p:cBhvr>
                                        <p:cTn id="81" dur="1" fill="hold">
                                          <p:stCondLst>
                                            <p:cond delay="0"/>
                                          </p:stCondLst>
                                        </p:cTn>
                                        <p:tgtEl>
                                          <p:spTgt spid="18"/>
                                        </p:tgtEl>
                                        <p:attrNameLst>
                                          <p:attrName>style.visibility</p:attrName>
                                        </p:attrNameLst>
                                      </p:cBhvr>
                                      <p:to>
                                        <p:strVal val="hidden"/>
                                      </p:to>
                                    </p:set>
                                  </p:childTnLst>
                                </p:cTn>
                              </p:par>
                              <p:par>
                                <p:cTn id="82" presetID="1" presetClass="exit" presetSubtype="0" fill="hold" grpId="0" nodeType="withEffect">
                                  <p:stCondLst>
                                    <p:cond delay="800"/>
                                  </p:stCondLst>
                                  <p:childTnLst>
                                    <p:set>
                                      <p:cBhvr>
                                        <p:cTn id="83"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4" restart="whenNotActive" fill="hold" evtFilter="cancelBubble" nodeType="interactiveSeq">
                <p:stCondLst>
                  <p:cond evt="onClick" delay="0">
                    <p:tgtEl>
                      <p:spTgt spid="4"/>
                    </p:tgtEl>
                  </p:cond>
                </p:stCondLst>
                <p:endSync evt="end" delay="0">
                  <p:rtn val="all"/>
                </p:endSync>
                <p:childTnLst>
                  <p:par>
                    <p:cTn id="85" fill="hold">
                      <p:stCondLst>
                        <p:cond delay="0"/>
                      </p:stCondLst>
                      <p:childTnLst>
                        <p:par>
                          <p:cTn id="86" fill="hold">
                            <p:stCondLst>
                              <p:cond delay="0"/>
                            </p:stCondLst>
                            <p:childTnLst>
                              <p:par>
                                <p:cTn id="87" presetID="63" presetClass="path" presetSubtype="0" accel="50000" decel="50000" fill="hold" nodeType="clickEffect">
                                  <p:stCondLst>
                                    <p:cond delay="0"/>
                                  </p:stCondLst>
                                  <p:childTnLst>
                                    <p:animMotion origin="layout" path="M -3.33333E-6 -1.85185E-6 L 0.08138 0.22315 " pathEditMode="relative" rAng="0" ptsTypes="AA">
                                      <p:cBhvr>
                                        <p:cTn id="88" dur="1000" fill="hold"/>
                                        <p:tgtEl>
                                          <p:spTgt spid="4"/>
                                        </p:tgtEl>
                                        <p:attrNameLst>
                                          <p:attrName>ppt_x</p:attrName>
                                          <p:attrName>ppt_y</p:attrName>
                                        </p:attrNameLst>
                                      </p:cBhvr>
                                      <p:rCtr x="4062" y="11157"/>
                                    </p:animMotion>
                                  </p:childTnLst>
                                </p:cTn>
                              </p:par>
                              <p:par>
                                <p:cTn id="89" presetID="1" presetClass="exit" presetSubtype="0" fill="hold" nodeType="withEffect">
                                  <p:stCondLst>
                                    <p:cond delay="600"/>
                                  </p:stCondLst>
                                  <p:childTnLst>
                                    <p:set>
                                      <p:cBhvr>
                                        <p:cTn id="90" dur="1" fill="hold">
                                          <p:stCondLst>
                                            <p:cond delay="0"/>
                                          </p:stCondLst>
                                        </p:cTn>
                                        <p:tgtEl>
                                          <p:spTgt spid="4"/>
                                        </p:tgtEl>
                                        <p:attrNameLst>
                                          <p:attrName>style.visibility</p:attrName>
                                        </p:attrNameLst>
                                      </p:cBhvr>
                                      <p:to>
                                        <p:strVal val="hidden"/>
                                      </p:to>
                                    </p:set>
                                  </p:childTnLst>
                                </p:cTn>
                              </p:par>
                              <p:par>
                                <p:cTn id="91" presetID="1" presetClass="exit" presetSubtype="0" fill="hold" grpId="0" nodeType="withEffect">
                                  <p:stCondLst>
                                    <p:cond delay="600"/>
                                  </p:stCondLst>
                                  <p:childTnLst>
                                    <p:set>
                                      <p:cBhvr>
                                        <p:cTn id="9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2" grpId="0" animBg="1"/>
      <p:bldP spid="22" grpId="0" animBg="1"/>
      <p:bldP spid="23" grpId="0" animBg="1"/>
      <p:bldP spid="24" grpId="0" animBg="1"/>
      <p:bldP spid="25" grpId="0" animBg="1"/>
      <p:bldP spid="26" grpId="0" animBg="1"/>
      <p:bldP spid="30"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CEDA4E4-F138-0043-A483-88F5336534B1}"/>
              </a:ext>
            </a:extLst>
          </p:cNvPr>
          <p:cNvPicPr>
            <a:picLocks noChangeAspect="1"/>
          </p:cNvPicPr>
          <p:nvPr/>
        </p:nvPicPr>
        <p:blipFill>
          <a:blip r:embed="rId5"/>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997A2DB5-524A-1077-1281-561A637B5DB2}"/>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9" name="Picture 8">
            <a:extLst>
              <a:ext uri="{FF2B5EF4-FFF2-40B4-BE49-F238E27FC236}">
                <a16:creationId xmlns:a16="http://schemas.microsoft.com/office/drawing/2014/main" xmlns="" id="{6804E782-973D-D90D-48F9-C55B26E9D18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10" name="Picture 9">
            <a:extLst>
              <a:ext uri="{FF2B5EF4-FFF2-40B4-BE49-F238E27FC236}">
                <a16:creationId xmlns:a16="http://schemas.microsoft.com/office/drawing/2014/main" xmlns="" id="{68E90BD5-6610-1960-BA4F-6EFEEF33E5BD}"/>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025023" y="279471"/>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1. Bài thơ </a:t>
            </a:r>
            <a:r>
              <a:rPr lang="vi-VN" sz="3200" b="1" i="1" dirty="0">
                <a:solidFill>
                  <a:schemeClr val="tx1"/>
                </a:solidFill>
                <a:latin typeface="Times New Roman" panose="02020603050405020304" pitchFamily="18" charset="0"/>
                <a:cs typeface="Times New Roman" panose="02020603050405020304" pitchFamily="18" charset="0"/>
              </a:rPr>
              <a:t>Bếp lửa</a:t>
            </a:r>
            <a:r>
              <a:rPr lang="vi-VN" sz="3200" b="1" dirty="0">
                <a:solidFill>
                  <a:schemeClr val="tx1"/>
                </a:solidFill>
                <a:latin typeface="Times New Roman" panose="02020603050405020304" pitchFamily="18" charset="0"/>
                <a:cs typeface="Times New Roman" panose="02020603050405020304" pitchFamily="18" charset="0"/>
              </a:rPr>
              <a:t> được viết theo thể thơ nào?</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3"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Thơ tự do.</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8"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Thể thơ tám chữ.</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1110223"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Thơ lục bát.</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8"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Thơ song thất lục bát.</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5" y="1974821"/>
            <a:ext cx="885137"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1994792"/>
            <a:ext cx="804743" cy="707197"/>
          </a:xfrm>
          <a:prstGeom prst="rect">
            <a:avLst/>
          </a:prstGeom>
        </p:spPr>
      </p:pic>
      <p:sp>
        <p:nvSpPr>
          <p:cNvPr id="2" name="Thought Bubble: Cloud 1">
            <a:hlinkClick r:id="rId11" action="ppaction://hlinksldjump"/>
            <a:extLst>
              <a:ext uri="{FF2B5EF4-FFF2-40B4-BE49-F238E27FC236}">
                <a16:creationId xmlns:a16="http://schemas.microsoft.com/office/drawing/2014/main" xmlns="" id="{9C29CD25-51F8-4449-A20E-19FF4AD15E0A}"/>
              </a:ext>
            </a:extLst>
          </p:cNvPr>
          <p:cNvSpPr/>
          <p:nvPr/>
        </p:nvSpPr>
        <p:spPr>
          <a:xfrm>
            <a:off x="4987556" y="4419765"/>
            <a:ext cx="2216888" cy="1473035"/>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
        <p:nvSpPr>
          <p:cNvPr id="3" name="TextBox 2">
            <a:extLst>
              <a:ext uri="{FF2B5EF4-FFF2-40B4-BE49-F238E27FC236}">
                <a16:creationId xmlns:a16="http://schemas.microsoft.com/office/drawing/2014/main" xmlns="" id="{CD6DF97B-9E16-1EF8-4202-1DF02117AE3C}"/>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548C31A-C38E-4179-FD5C-3B1439F66317}"/>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7F78011F-2FDF-69E6-C5DB-20B34D3F0AF2}"/>
              </a:ext>
            </a:extLst>
          </p:cNvPr>
          <p:cNvPicPr>
            <a:picLocks noChangeAspect="1"/>
          </p:cNvPicPr>
          <p:nvPr/>
        </p:nvPicPr>
        <p:blipFill>
          <a:blip r:embed="rId6"/>
          <a:srcRect/>
          <a:stretch>
            <a:fillRect/>
          </a:stretch>
        </p:blipFill>
        <p:spPr>
          <a:xfrm>
            <a:off x="11204701" y="3052263"/>
            <a:ext cx="660429" cy="644451"/>
          </a:xfrm>
          <a:prstGeom prst="rect">
            <a:avLst/>
          </a:prstGeom>
        </p:spPr>
      </p:pic>
      <p:pic>
        <p:nvPicPr>
          <p:cNvPr id="5" name="Picture 4">
            <a:extLst>
              <a:ext uri="{FF2B5EF4-FFF2-40B4-BE49-F238E27FC236}">
                <a16:creationId xmlns:a16="http://schemas.microsoft.com/office/drawing/2014/main" xmlns="" id="{859E5BD3-0B18-0D91-9D9A-C6A39EC7E273}"/>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xmlns="" id="{F4C7321D-B017-8DED-FF9F-D15CEA487B14}"/>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54961" y="108766"/>
            <a:ext cx="10199215" cy="221959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Times New Roman" panose="02020603050405020304" pitchFamily="18" charset="0"/>
                <a:cs typeface="Times New Roman" panose="02020603050405020304" pitchFamily="18" charset="0"/>
              </a:rPr>
              <a:t>Câu 2. Xác định cắt ngắt nhịp trong đoạn thơ:</a:t>
            </a:r>
            <a:endParaRPr lang="en-SG" sz="3600" dirty="0">
              <a:solidFill>
                <a:schemeClr val="tx1"/>
              </a:solidFill>
              <a:latin typeface="Times New Roman" panose="02020603050405020304" pitchFamily="18" charset="0"/>
              <a:cs typeface="Times New Roman" panose="02020603050405020304" pitchFamily="18" charset="0"/>
            </a:endParaRPr>
          </a:p>
          <a:p>
            <a:r>
              <a:rPr lang="vi-VN" sz="3600" i="1" dirty="0">
                <a:solidFill>
                  <a:schemeClr val="tx1"/>
                </a:solidFill>
                <a:latin typeface="Times New Roman" panose="02020603050405020304" pitchFamily="18" charset="0"/>
                <a:cs typeface="Times New Roman" panose="02020603050405020304" pitchFamily="18" charset="0"/>
              </a:rPr>
              <a:t>Một bếp lửa chờn vờn sương sớm</a:t>
            </a:r>
            <a:endParaRPr lang="en-SG" sz="3600" dirty="0">
              <a:solidFill>
                <a:schemeClr val="tx1"/>
              </a:solidFill>
              <a:latin typeface="Times New Roman" panose="02020603050405020304" pitchFamily="18" charset="0"/>
              <a:cs typeface="Times New Roman" panose="02020603050405020304" pitchFamily="18" charset="0"/>
            </a:endParaRPr>
          </a:p>
          <a:p>
            <a:r>
              <a:rPr lang="vi-VN" sz="3600" i="1" dirty="0">
                <a:solidFill>
                  <a:schemeClr val="tx1"/>
                </a:solidFill>
                <a:latin typeface="Times New Roman" panose="02020603050405020304" pitchFamily="18" charset="0"/>
                <a:cs typeface="Times New Roman" panose="02020603050405020304" pitchFamily="18" charset="0"/>
              </a:rPr>
              <a:t>Một bếp lửa ấp iu nồng đượm</a:t>
            </a:r>
            <a:endParaRPr lang="en-SG" sz="3600" dirty="0">
              <a:solidFill>
                <a:schemeClr val="tx1"/>
              </a:solidFill>
              <a:latin typeface="Times New Roman" panose="02020603050405020304" pitchFamily="18" charset="0"/>
              <a:cs typeface="Times New Roman" panose="02020603050405020304" pitchFamily="18" charset="0"/>
            </a:endParaRPr>
          </a:p>
          <a:p>
            <a:r>
              <a:rPr lang="vi-VN" sz="3600" i="1" dirty="0">
                <a:solidFill>
                  <a:schemeClr val="tx1"/>
                </a:solidFill>
                <a:latin typeface="Times New Roman" panose="02020603050405020304" pitchFamily="18" charset="0"/>
                <a:cs typeface="Times New Roman" panose="02020603050405020304" pitchFamily="18" charset="0"/>
              </a:rPr>
              <a:t>Cháu thương bà biết mấy nắng mưa</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37663" y="2476588"/>
            <a:ext cx="5579357" cy="823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600" dirty="0">
                <a:solidFill>
                  <a:schemeClr val="tx1"/>
                </a:solidFill>
                <a:latin typeface="Times New Roman" panose="02020603050405020304" pitchFamily="18" charset="0"/>
                <a:cs typeface="Times New Roman" panose="02020603050405020304" pitchFamily="18" charset="0"/>
              </a:rPr>
              <a:t>Nhịp 4/2.</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8" y="2477947"/>
            <a:ext cx="4906799" cy="8280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600" dirty="0">
                <a:solidFill>
                  <a:schemeClr val="tx1"/>
                </a:solidFill>
                <a:latin typeface="Times New Roman" panose="02020603050405020304" pitchFamily="18" charset="0"/>
                <a:cs typeface="Times New Roman" panose="02020603050405020304" pitchFamily="18" charset="0"/>
              </a:rPr>
              <a:t>Nhịp 3/4.</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37663" y="3455459"/>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600" dirty="0">
                <a:solidFill>
                  <a:schemeClr val="tx1"/>
                </a:solidFill>
                <a:latin typeface="Times New Roman" panose="02020603050405020304" pitchFamily="18" charset="0"/>
                <a:cs typeface="Times New Roman" panose="02020603050405020304" pitchFamily="18" charset="0"/>
              </a:rPr>
              <a:t>Nhịp 2/5.</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74983" y="3455459"/>
            <a:ext cx="4906799"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600" dirty="0">
                <a:solidFill>
                  <a:schemeClr val="tx1"/>
                </a:solidFill>
                <a:latin typeface="Times New Roman" panose="02020603050405020304" pitchFamily="18" charset="0"/>
                <a:cs typeface="Times New Roman" panose="02020603050405020304" pitchFamily="18" charset="0"/>
              </a:rPr>
              <a:t>Nhịp 2/2/3; </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2591762"/>
            <a:ext cx="805723"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2791" y="3503530"/>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6121" y="3500421"/>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13357" y="2643438"/>
            <a:ext cx="804743" cy="643793"/>
          </a:xfrm>
          <a:prstGeom prst="rect">
            <a:avLst/>
          </a:prstGeom>
        </p:spPr>
      </p:pic>
      <p:sp>
        <p:nvSpPr>
          <p:cNvPr id="20" name="Thought Bubble: Cloud 19">
            <a:hlinkClick r:id="rId11" action="ppaction://hlinksldjump"/>
            <a:extLst>
              <a:ext uri="{FF2B5EF4-FFF2-40B4-BE49-F238E27FC236}">
                <a16:creationId xmlns:a16="http://schemas.microsoft.com/office/drawing/2014/main" xmlns="" id="{35FFB46E-2738-441B-A79C-FE444EDB4E98}"/>
              </a:ext>
            </a:extLst>
          </p:cNvPr>
          <p:cNvSpPr/>
          <p:nvPr/>
        </p:nvSpPr>
        <p:spPr>
          <a:xfrm>
            <a:off x="5101981" y="5107886"/>
            <a:ext cx="2146004" cy="1292799"/>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
        <p:nvSpPr>
          <p:cNvPr id="7" name="TextBox 6">
            <a:extLst>
              <a:ext uri="{FF2B5EF4-FFF2-40B4-BE49-F238E27FC236}">
                <a16:creationId xmlns:a16="http://schemas.microsoft.com/office/drawing/2014/main" xmlns="" id="{86C4DB14-3FD8-0B0D-67A7-6EF97F05E177}"/>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27052A-DE2E-B43A-7957-1AC99BD1A042}"/>
              </a:ext>
            </a:extLst>
          </p:cNvPr>
          <p:cNvPicPr>
            <a:picLocks noChangeAspect="1"/>
          </p:cNvPicPr>
          <p:nvPr/>
        </p:nvPicPr>
        <p:blipFill>
          <a:blip r:embed="rId6"/>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B4EA6B6E-5C6E-4F4E-BAF9-26B3E7DB68E5}"/>
              </a:ext>
            </a:extLst>
          </p:cNvPr>
          <p:cNvPicPr>
            <a:picLocks noChangeAspect="1"/>
          </p:cNvPicPr>
          <p:nvPr/>
        </p:nvPicPr>
        <p:blipFill>
          <a:blip r:embed="rId7"/>
          <a:srcRect/>
          <a:stretch>
            <a:fillRect/>
          </a:stretch>
        </p:blipFill>
        <p:spPr>
          <a:xfrm>
            <a:off x="11204701" y="2942100"/>
            <a:ext cx="660429" cy="644451"/>
          </a:xfrm>
          <a:prstGeom prst="rect">
            <a:avLst/>
          </a:prstGeom>
        </p:spPr>
      </p:pic>
      <p:pic>
        <p:nvPicPr>
          <p:cNvPr id="5" name="Picture 4">
            <a:extLst>
              <a:ext uri="{FF2B5EF4-FFF2-40B4-BE49-F238E27FC236}">
                <a16:creationId xmlns:a16="http://schemas.microsoft.com/office/drawing/2014/main" xmlns="" id="{8F4DFC18-6C7E-E890-B984-6732348D34E9}"/>
              </a:ext>
            </a:extLst>
          </p:cNvPr>
          <p:cNvPicPr>
            <a:picLocks noChangeAspect="1"/>
          </p:cNvPicPr>
          <p:nvPr/>
        </p:nvPicPr>
        <p:blipFill>
          <a:blip r:embed="rId8"/>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xmlns="" id="{538F63F4-F18B-25C0-C57C-382CC88FF050}"/>
              </a:ext>
            </a:extLst>
          </p:cNvPr>
          <p:cNvPicPr>
            <a:picLocks noChangeAspect="1"/>
          </p:cNvPicPr>
          <p:nvPr/>
        </p:nvPicPr>
        <p:blipFill>
          <a:blip r:embed="rId7"/>
          <a:srcRect/>
          <a:stretch>
            <a:fillRect/>
          </a:stretch>
        </p:blipFill>
        <p:spPr>
          <a:xfrm>
            <a:off x="1918129" y="5049505"/>
            <a:ext cx="354719" cy="346136"/>
          </a:xfrm>
          <a:prstGeom prst="rect">
            <a:avLst/>
          </a:prstGeom>
        </p:spPr>
      </p:pic>
      <p:sp>
        <p:nvSpPr>
          <p:cNvPr id="4" name="Snip Diagonal Corner Rectangle 3"/>
          <p:cNvSpPr/>
          <p:nvPr/>
        </p:nvSpPr>
        <p:spPr>
          <a:xfrm>
            <a:off x="832636" y="199869"/>
            <a:ext cx="10526728" cy="21849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Câu 3. Đoạn thơ sau được gieo theo theo vần gì?</a:t>
            </a:r>
            <a:endParaRPr lang="en-SG" sz="2800" dirty="0">
              <a:solidFill>
                <a:schemeClr val="tx1"/>
              </a:solidFill>
              <a:latin typeface="+mj-lt"/>
            </a:endParaRPr>
          </a:p>
          <a:p>
            <a:r>
              <a:rPr lang="vi-VN" sz="2800" b="1" i="1" dirty="0">
                <a:solidFill>
                  <a:schemeClr val="tx1"/>
                </a:solidFill>
                <a:latin typeface="+mj-lt"/>
              </a:rPr>
              <a:t>Tám năm ròng, cháu cùng bà nhóm lửa</a:t>
            </a:r>
            <a:endParaRPr lang="en-SG" sz="2800" b="1" dirty="0">
              <a:solidFill>
                <a:schemeClr val="tx1"/>
              </a:solidFill>
              <a:latin typeface="+mj-lt"/>
            </a:endParaRPr>
          </a:p>
          <a:p>
            <a:r>
              <a:rPr lang="vi-VN" sz="2800" b="1" i="1" dirty="0">
                <a:solidFill>
                  <a:schemeClr val="tx1"/>
                </a:solidFill>
                <a:latin typeface="+mj-lt"/>
              </a:rPr>
              <a:t>Tu hú kêu trên những cánh đồng xa</a:t>
            </a:r>
            <a:endParaRPr lang="en-SG" sz="2800" b="1" dirty="0">
              <a:solidFill>
                <a:schemeClr val="tx1"/>
              </a:solidFill>
              <a:latin typeface="+mj-lt"/>
            </a:endParaRPr>
          </a:p>
          <a:p>
            <a:r>
              <a:rPr lang="vi-VN" sz="2800" b="1" i="1" dirty="0">
                <a:solidFill>
                  <a:schemeClr val="tx1"/>
                </a:solidFill>
                <a:latin typeface="+mj-lt"/>
              </a:rPr>
              <a:t>Khu tu hú kêu, bà còn nhớ không bà</a:t>
            </a:r>
            <a:endParaRPr lang="en-SG" sz="2800" b="1" dirty="0">
              <a:solidFill>
                <a:schemeClr val="tx1"/>
              </a:solidFill>
              <a:latin typeface="+mj-lt"/>
            </a:endParaRPr>
          </a:p>
          <a:p>
            <a:r>
              <a:rPr lang="vi-VN" sz="2800" b="1" i="1" dirty="0">
                <a:solidFill>
                  <a:schemeClr val="tx1"/>
                </a:solidFill>
                <a:latin typeface="+mj-lt"/>
              </a:rPr>
              <a:t>Bà hay kể chuyện những ngày ở Huế.</a:t>
            </a:r>
            <a:endParaRPr lang="en-SG" sz="2800" b="1" dirty="0">
              <a:solidFill>
                <a:schemeClr val="tx1"/>
              </a:solidFill>
              <a:latin typeface="+mj-lt"/>
            </a:endParaRPr>
          </a:p>
        </p:txBody>
      </p:sp>
      <p:sp>
        <p:nvSpPr>
          <p:cNvPr id="26" name="Rectangle 25"/>
          <p:cNvSpPr/>
          <p:nvPr/>
        </p:nvSpPr>
        <p:spPr>
          <a:xfrm>
            <a:off x="1110223" y="2584091"/>
            <a:ext cx="4906799" cy="773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096000" y="2588279"/>
            <a:ext cx="5228748" cy="773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sym typeface="Arial"/>
              </a:rPr>
              <a:t>Vần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itchFamily="18" charset="0"/>
                <a:sym typeface="Arial"/>
              </a:rPr>
              <a:t>tự</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itchFamily="18" charset="0"/>
                <a:sym typeface="Arial"/>
              </a:rPr>
              <a:t> do</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3" y="3556319"/>
            <a:ext cx="4906799"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sym typeface="Arial"/>
              </a:rPr>
              <a:t>Vần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itchFamily="18" charset="0"/>
                <a:sym typeface="Arial"/>
              </a:rPr>
              <a:t>lưng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p:cNvSpPr/>
          <p:nvPr/>
        </p:nvSpPr>
        <p:spPr>
          <a:xfrm>
            <a:off x="6096000" y="3560507"/>
            <a:ext cx="5228748"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Arial"/>
              </a:rPr>
              <a:t>Vần</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Arial"/>
              </a:rPr>
              <a:t>cách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4" y="2464435"/>
            <a:ext cx="885137" cy="708059"/>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589684"/>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79409" y="3638873"/>
            <a:ext cx="804743"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68219" y="2456126"/>
            <a:ext cx="804743" cy="707197"/>
          </a:xfrm>
          <a:prstGeom prst="rect">
            <a:avLst/>
          </a:prstGeom>
        </p:spPr>
      </p:pic>
      <p:sp>
        <p:nvSpPr>
          <p:cNvPr id="20" name="Thought Bubble: Cloud 19">
            <a:hlinkClick r:id="rId12" action="ppaction://hlinksldjump"/>
            <a:extLst>
              <a:ext uri="{FF2B5EF4-FFF2-40B4-BE49-F238E27FC236}">
                <a16:creationId xmlns:a16="http://schemas.microsoft.com/office/drawing/2014/main" xmlns="" id="{59A5C48A-5E6F-4EA8-846C-6B2C741A5FE1}"/>
              </a:ext>
            </a:extLst>
          </p:cNvPr>
          <p:cNvSpPr/>
          <p:nvPr/>
        </p:nvSpPr>
        <p:spPr>
          <a:xfrm>
            <a:off x="5212484" y="4758721"/>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
        <p:nvSpPr>
          <p:cNvPr id="7" name="TextBox 6">
            <a:extLst>
              <a:ext uri="{FF2B5EF4-FFF2-40B4-BE49-F238E27FC236}">
                <a16:creationId xmlns:a16="http://schemas.microsoft.com/office/drawing/2014/main" xmlns="" id="{AB7361E8-BE24-9185-97C1-29058FBC08EE}"/>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F625EC2-FF21-9050-EDE3-885CF74C080F}"/>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216F0C55-1B8F-1B39-6E10-94F928C21EB4}"/>
              </a:ext>
            </a:extLst>
          </p:cNvPr>
          <p:cNvPicPr>
            <a:picLocks noChangeAspect="1"/>
          </p:cNvPicPr>
          <p:nvPr/>
        </p:nvPicPr>
        <p:blipFill>
          <a:blip r:embed="rId6"/>
          <a:srcRect/>
          <a:stretch>
            <a:fillRect/>
          </a:stretch>
        </p:blipFill>
        <p:spPr>
          <a:xfrm>
            <a:off x="11204701" y="3008199"/>
            <a:ext cx="660429" cy="644451"/>
          </a:xfrm>
          <a:prstGeom prst="rect">
            <a:avLst/>
          </a:prstGeom>
        </p:spPr>
      </p:pic>
      <p:pic>
        <p:nvPicPr>
          <p:cNvPr id="5" name="Picture 4">
            <a:extLst>
              <a:ext uri="{FF2B5EF4-FFF2-40B4-BE49-F238E27FC236}">
                <a16:creationId xmlns:a16="http://schemas.microsoft.com/office/drawing/2014/main" xmlns="" id="{4A7FEE77-BEEC-C30B-E45B-6728BB48B97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xmlns="" id="{2C993F6D-A523-22A2-620B-8A0DAD14104F}"/>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32636" y="199869"/>
            <a:ext cx="10526728" cy="201075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Câu 4. Hai câu thơ sau sử dụng biện pháp tu từ gì?</a:t>
            </a:r>
            <a:endParaRPr lang="en-SG" sz="3200" dirty="0">
              <a:solidFill>
                <a:schemeClr val="tx1"/>
              </a:solidFill>
              <a:latin typeface="+mj-lt"/>
            </a:endParaRPr>
          </a:p>
          <a:p>
            <a:pPr algn="ctr"/>
            <a:r>
              <a:rPr lang="vi-VN" sz="3200" b="1" i="1" dirty="0">
                <a:solidFill>
                  <a:schemeClr val="tx1"/>
                </a:solidFill>
                <a:latin typeface="+mj-lt"/>
              </a:rPr>
              <a:t>Một ngọn lửa, lòng bà luôn ủ sẵn,</a:t>
            </a:r>
            <a:endParaRPr lang="en-SG" sz="3200" b="1" dirty="0">
              <a:solidFill>
                <a:schemeClr val="tx1"/>
              </a:solidFill>
              <a:latin typeface="+mj-lt"/>
            </a:endParaRPr>
          </a:p>
          <a:p>
            <a:pPr algn="ctr"/>
            <a:r>
              <a:rPr lang="vi-VN" sz="3200" b="1" i="1" dirty="0">
                <a:solidFill>
                  <a:schemeClr val="tx1"/>
                </a:solidFill>
                <a:latin typeface="+mj-lt"/>
              </a:rPr>
              <a:t>Một ngọn lửa chứa niềm tin dai dẳng...</a:t>
            </a:r>
            <a:endParaRPr lang="en-SG" sz="3200" b="1" dirty="0">
              <a:solidFill>
                <a:schemeClr val="tx1"/>
              </a:solidFill>
              <a:latin typeface="+mj-lt"/>
            </a:endParaRPr>
          </a:p>
        </p:txBody>
      </p:sp>
      <p:sp>
        <p:nvSpPr>
          <p:cNvPr id="26" name="Rectangle 25"/>
          <p:cNvSpPr/>
          <p:nvPr/>
        </p:nvSpPr>
        <p:spPr>
          <a:xfrm>
            <a:off x="1110223" y="2310067"/>
            <a:ext cx="4906799" cy="9829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174982" y="2310067"/>
            <a:ext cx="4906799" cy="9829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lang="en-US" sz="2800" noProof="0" dirty="0" err="1">
                <a:solidFill>
                  <a:prstClr val="black"/>
                </a:solidFill>
                <a:latin typeface="Times New Roman" panose="02020603050405020304" pitchFamily="18" charset="0"/>
                <a:cs typeface="Times New Roman" panose="02020603050405020304" pitchFamily="18" charset="0"/>
                <a:sym typeface="Arial"/>
              </a:rPr>
              <a:t>Ẩn</a:t>
            </a:r>
            <a:r>
              <a:rPr lang="en-US" sz="2800" noProof="0" dirty="0">
                <a:solidFill>
                  <a:prstClr val="black"/>
                </a:solidFill>
                <a:latin typeface="Times New Roman" panose="02020603050405020304" pitchFamily="18" charset="0"/>
                <a:cs typeface="Times New Roman" panose="02020603050405020304" pitchFamily="18" charset="0"/>
                <a:sym typeface="Arial"/>
              </a:rPr>
              <a:t> </a:t>
            </a:r>
            <a:r>
              <a:rPr lang="en-US" sz="2800" noProof="0" dirty="0" err="1">
                <a:solidFill>
                  <a:prstClr val="black"/>
                </a:solidFill>
                <a:latin typeface="Times New Roman" panose="02020603050405020304" pitchFamily="18" charset="0"/>
                <a:cs typeface="Times New Roman" panose="02020603050405020304" pitchFamily="18" charset="0"/>
                <a:sym typeface="Arial"/>
              </a:rPr>
              <a:t>dụ</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3" y="3522856"/>
            <a:ext cx="4906799" cy="8827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lang="en-US" sz="2800" dirty="0" err="1">
                <a:solidFill>
                  <a:prstClr val="black"/>
                </a:solidFill>
                <a:latin typeface="Times New Roman" panose="02020603050405020304" pitchFamily="18" charset="0"/>
                <a:cs typeface="Times New Roman" panose="02020603050405020304" pitchFamily="18" charset="0"/>
                <a:sym typeface="Arial"/>
              </a:rPr>
              <a:t>Điệp</a:t>
            </a:r>
            <a:r>
              <a:rPr lang="en-US" sz="2800" dirty="0">
                <a:solidFill>
                  <a:prstClr val="black"/>
                </a:solidFill>
                <a:latin typeface="Times New Roman" panose="02020603050405020304" pitchFamily="18" charset="0"/>
                <a:cs typeface="Times New Roman" panose="02020603050405020304" pitchFamily="18" charset="0"/>
                <a:sym typeface="Arial"/>
              </a:rPr>
              <a:t> </a:t>
            </a:r>
            <a:r>
              <a:rPr lang="en-US" sz="2800" dirty="0" err="1">
                <a:solidFill>
                  <a:prstClr val="black"/>
                </a:solidFill>
                <a:latin typeface="Times New Roman" panose="02020603050405020304" pitchFamily="18" charset="0"/>
                <a:cs typeface="Times New Roman" panose="02020603050405020304" pitchFamily="18" charset="0"/>
                <a:sym typeface="Arial"/>
              </a:rPr>
              <a:t>ngữ</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98429" y="3560480"/>
            <a:ext cx="4906799" cy="8827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2547698"/>
            <a:ext cx="805723" cy="70805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6079" y="3680064"/>
            <a:ext cx="804536"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3456357"/>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4821" y="2599374"/>
            <a:ext cx="732592" cy="643793"/>
          </a:xfrm>
          <a:prstGeom prst="rect">
            <a:avLst/>
          </a:prstGeom>
        </p:spPr>
      </p:pic>
      <p:sp>
        <p:nvSpPr>
          <p:cNvPr id="20" name="Thought Bubble: Cloud 19">
            <a:hlinkClick r:id="rId10" action="ppaction://hlinksldjump"/>
            <a:extLst>
              <a:ext uri="{FF2B5EF4-FFF2-40B4-BE49-F238E27FC236}">
                <a16:creationId xmlns:a16="http://schemas.microsoft.com/office/drawing/2014/main" xmlns="" id="{697D8B7A-C9CE-47C8-BB6A-DC5F9C7C226E}"/>
              </a:ext>
            </a:extLst>
          </p:cNvPr>
          <p:cNvSpPr/>
          <p:nvPr/>
        </p:nvSpPr>
        <p:spPr>
          <a:xfrm>
            <a:off x="5126080" y="4542727"/>
            <a:ext cx="2097804" cy="13241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
        <p:nvSpPr>
          <p:cNvPr id="7" name="TextBox 6">
            <a:extLst>
              <a:ext uri="{FF2B5EF4-FFF2-40B4-BE49-F238E27FC236}">
                <a16:creationId xmlns:a16="http://schemas.microsoft.com/office/drawing/2014/main" xmlns="" id="{B9B7092E-D5EC-01B9-A9B6-FDFD70F805AF}"/>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B35F81B-F8FA-D84A-AFD0-A834B3311C0A}"/>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FD0E6040-3630-9970-3DB2-B74D0AF23E87}"/>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xmlns="" id="{66C9662C-0565-757C-C83B-D92C9AADEB61}"/>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xmlns="" id="{3C3B5AA9-E4BC-35E7-3242-15E42083C327}"/>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32636" y="199872"/>
            <a:ext cx="10526728" cy="1283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Times New Roman" panose="02020603050405020304" pitchFamily="18" charset="0"/>
                <a:cs typeface="Times New Roman" panose="02020603050405020304" pitchFamily="18" charset="0"/>
              </a:rPr>
              <a:t>Câu 5. </a:t>
            </a:r>
            <a:r>
              <a:rPr lang="en-US" sz="4000" b="1" dirty="0">
                <a:solidFill>
                  <a:schemeClr val="tx1"/>
                </a:solidFill>
                <a:latin typeface="Times New Roman" panose="02020603050405020304" pitchFamily="18" charset="0"/>
                <a:cs typeface="Times New Roman" panose="02020603050405020304" pitchFamily="18" charset="0"/>
              </a:rPr>
              <a:t>Trong </a:t>
            </a:r>
            <a:r>
              <a:rPr lang="en-US" sz="4000" b="1" dirty="0" err="1">
                <a:solidFill>
                  <a:schemeClr val="tx1"/>
                </a:solidFill>
                <a:latin typeface="Times New Roman" panose="02020603050405020304" pitchFamily="18" charset="0"/>
                <a:cs typeface="Times New Roman" panose="02020603050405020304" pitchFamily="18" charset="0"/>
              </a:rPr>
              <a:t>bài</a:t>
            </a:r>
            <a:r>
              <a:rPr lang="vi-VN" sz="4000" b="1" dirty="0">
                <a:solidFill>
                  <a:schemeClr val="tx1"/>
                </a:solidFill>
                <a:latin typeface="Times New Roman" panose="02020603050405020304" pitchFamily="18" charset="0"/>
                <a:cs typeface="Times New Roman" panose="02020603050405020304" pitchFamily="18" charset="0"/>
              </a:rPr>
              <a:t> thơ có sự kết hợp giữa các yếu tố nào?</a:t>
            </a:r>
            <a:endParaRPr lang="en-SG" sz="40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1671" y="1657976"/>
            <a:ext cx="5425351"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3600" dirty="0">
                <a:solidFill>
                  <a:schemeClr val="tx1"/>
                </a:solidFill>
                <a:latin typeface="Times New Roman" panose="02020603050405020304" pitchFamily="18" charset="0"/>
                <a:cs typeface="Times New Roman" panose="02020603050405020304" pitchFamily="18" charset="0"/>
              </a:rPr>
              <a:t>Tự sự và biểu cảm</a:t>
            </a: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662164"/>
            <a:ext cx="4906799"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600" dirty="0">
                <a:solidFill>
                  <a:schemeClr val="tx1"/>
                </a:solidFill>
                <a:latin typeface="Times New Roman" panose="02020603050405020304" pitchFamily="18" charset="0"/>
                <a:cs typeface="Times New Roman" panose="02020603050405020304" pitchFamily="18" charset="0"/>
              </a:rPr>
              <a:t>Biểu cảm kết hợp với miêu tả, tự sự</a:t>
            </a: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91671" y="2876128"/>
            <a:ext cx="5425351"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Tự sự và miêu tả</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6" y="2848619"/>
            <a:ext cx="4951165" cy="1002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600" dirty="0">
                <a:solidFill>
                  <a:schemeClr val="tx1"/>
                </a:solidFill>
                <a:latin typeface="Times New Roman" panose="02020603050405020304" pitchFamily="18" charset="0"/>
                <a:cs typeface="Times New Roman" panose="02020603050405020304" pitchFamily="18" charset="0"/>
              </a:rPr>
              <a:t>Biểu cảm và miêu tả</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11" action="ppaction://hlinksldjump"/>
            <a:extLst>
              <a:ext uri="{FF2B5EF4-FFF2-40B4-BE49-F238E27FC236}">
                <a16:creationId xmlns:a16="http://schemas.microsoft.com/office/drawing/2014/main" xmlns="" id="{253192BA-372B-4383-94DD-9327CCDAE34B}"/>
              </a:ext>
            </a:extLst>
          </p:cNvPr>
          <p:cNvSpPr/>
          <p:nvPr/>
        </p:nvSpPr>
        <p:spPr>
          <a:xfrm>
            <a:off x="5086420" y="4366747"/>
            <a:ext cx="2146004" cy="1452363"/>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xmlns="" id="{0B304D33-BF09-2E06-BEF8-6E74DA545BC6}"/>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BF315E2-B8D0-69BE-E3AE-A3DE6D80E7A7}"/>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EEC3AC59-2503-70FD-D6E4-A9C985A83655}"/>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xmlns="" id="{9BD0F399-EC4B-32C4-0ECB-55F7B81F992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xmlns="" id="{C535D401-900A-ADF8-7A4E-35DBCEFBBFDC}"/>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chemeClr val="tx1"/>
                </a:solidFill>
                <a:latin typeface="Times New Roman" panose="02020603050405020304" pitchFamily="18" charset="0"/>
                <a:cs typeface="Times New Roman" panose="02020603050405020304" pitchFamily="18" charset="0"/>
              </a:rPr>
              <a:t>Câu </a:t>
            </a:r>
            <a:r>
              <a:rPr lang="en-US" sz="3600" b="1" dirty="0">
                <a:solidFill>
                  <a:schemeClr val="tx1"/>
                </a:solidFill>
                <a:latin typeface="Times New Roman" panose="02020603050405020304" pitchFamily="18" charset="0"/>
                <a:cs typeface="Times New Roman" panose="02020603050405020304" pitchFamily="18" charset="0"/>
              </a:rPr>
              <a:t>6</a:t>
            </a:r>
            <a:r>
              <a:rPr lang="vi-VN" sz="3600" b="1" dirty="0">
                <a:solidFill>
                  <a:schemeClr val="tx1"/>
                </a:solidFill>
                <a:latin typeface="Times New Roman" panose="02020603050405020304" pitchFamily="18" charset="0"/>
                <a:cs typeface="Times New Roman" panose="02020603050405020304" pitchFamily="18" charset="0"/>
              </a:rPr>
              <a:t>. Cảm hứng chủ đạo của bài thơ là:</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03386" y="1782525"/>
            <a:ext cx="5313637"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32">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Sự biết ơn trước những hi sinh của bà đối với những năm tháng tuổi thơ của người cháu</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384616" y="3089785"/>
            <a:ext cx="4987480"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Cả A,B,C</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703386" y="3079772"/>
            <a:ext cx="5313637" cy="11384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defTabSz="914377">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Cảm hứng tự hào của người cháu khi những năm tháng gian khó luôn có người bà tảo tần, giàu đức hi sinh ở bên cạnh.</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348296" y="1782524"/>
            <a:ext cx="4987480"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40">
              <a:buClr>
                <a:srgbClr val="000000"/>
              </a:buClr>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defTabSz="1219140">
              <a:buClr>
                <a:srgbClr val="000000"/>
              </a:buClr>
              <a:defRPr/>
            </a:pPr>
            <a:r>
              <a:rPr lang="en-US" sz="2400" b="1" dirty="0">
                <a:solidFill>
                  <a:schemeClr val="tx1"/>
                </a:solidFill>
                <a:latin typeface="Times New Roman" panose="02020603050405020304" pitchFamily="18" charset="0"/>
                <a:cs typeface="Times New Roman" panose="02020603050405020304" pitchFamily="18" charset="0"/>
                <a:sym typeface="Arial"/>
              </a:rPr>
              <a:t>C</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en-GB" sz="2400" dirty="0" err="1">
                <a:solidFill>
                  <a:schemeClr val="tx1"/>
                </a:solidFill>
                <a:latin typeface="Times New Roman" panose="02020603050405020304" pitchFamily="18" charset="0"/>
                <a:cs typeface="Times New Roman" panose="02020603050405020304" pitchFamily="18" charset="0"/>
              </a:rPr>
              <a:t>Cảm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hứng</a:t>
            </a:r>
            <a:r>
              <a:rPr lang="en-GB" sz="2400" dirty="0">
                <a:solidFill>
                  <a:schemeClr val="tx1"/>
                </a:solidFill>
                <a:latin typeface="Times New Roman" panose="02020603050405020304" pitchFamily="18" charset="0"/>
                <a:cs typeface="Times New Roman" panose="02020603050405020304" pitchFamily="18" charset="0"/>
              </a:rPr>
              <a:t> n</a:t>
            </a:r>
            <a:r>
              <a:rPr lang="vi-VN" sz="2400" dirty="0">
                <a:solidFill>
                  <a:schemeClr val="tx1"/>
                </a:solidFill>
                <a:latin typeface="Times New Roman" panose="02020603050405020304" pitchFamily="18" charset="0"/>
                <a:cs typeface="Times New Roman" panose="02020603050405020304" pitchFamily="18" charset="0"/>
              </a:rPr>
              <a:t>gợi ca hình ảnh bếp lửa ấm áp, thiêng liêng được nhóm lên từ bàn tay và tấm lòng của bà.</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271" y="3271815"/>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9094" y="1846037"/>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9503" y="3289197"/>
            <a:ext cx="732592" cy="643793"/>
          </a:xfrm>
          <a:prstGeom prst="rect">
            <a:avLst/>
          </a:prstGeom>
        </p:spPr>
      </p:pic>
      <p:sp>
        <p:nvSpPr>
          <p:cNvPr id="20" name="Thought Bubble: Cloud 19">
            <a:hlinkClick r:id="rId10" action="ppaction://hlinksldjump"/>
            <a:extLst>
              <a:ext uri="{FF2B5EF4-FFF2-40B4-BE49-F238E27FC236}">
                <a16:creationId xmlns:a16="http://schemas.microsoft.com/office/drawing/2014/main" xmlns="" id="{6920A84C-6241-4CF8-8ED8-A4A8E1685502}"/>
              </a:ext>
            </a:extLst>
          </p:cNvPr>
          <p:cNvSpPr/>
          <p:nvPr/>
        </p:nvSpPr>
        <p:spPr>
          <a:xfrm>
            <a:off x="5161190" y="4715795"/>
            <a:ext cx="2071233"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
        <p:nvSpPr>
          <p:cNvPr id="7" name="TextBox 6">
            <a:extLst>
              <a:ext uri="{FF2B5EF4-FFF2-40B4-BE49-F238E27FC236}">
                <a16:creationId xmlns:a16="http://schemas.microsoft.com/office/drawing/2014/main" xmlns="" id="{4BC54958-631C-B2D4-AC48-FA4FD45A4BDF}"/>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7695947-A08D-872E-33CC-8D9210984CA2}"/>
              </a:ext>
            </a:extLst>
          </p:cNvPr>
          <p:cNvPicPr>
            <a:picLocks noChangeAspect="1"/>
          </p:cNvPicPr>
          <p:nvPr/>
        </p:nvPicPr>
        <p:blipFill>
          <a:blip r:embed="rId6"/>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369B22C0-7A75-7AE3-02BE-94550725E3E8}"/>
              </a:ext>
            </a:extLst>
          </p:cNvPr>
          <p:cNvPicPr>
            <a:picLocks noChangeAspect="1"/>
          </p:cNvPicPr>
          <p:nvPr/>
        </p:nvPicPr>
        <p:blipFill>
          <a:blip r:embed="rId7"/>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xmlns="" id="{67A36BDA-0BBD-8CA0-678C-6EF25E0784CD}"/>
              </a:ext>
            </a:extLst>
          </p:cNvPr>
          <p:cNvPicPr>
            <a:picLocks noChangeAspect="1"/>
          </p:cNvPicPr>
          <p:nvPr/>
        </p:nvPicPr>
        <p:blipFill>
          <a:blip r:embed="rId8"/>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xmlns="" id="{0F8AE40F-E3E9-97E1-0EFC-A3134828BB57}"/>
              </a:ext>
            </a:extLst>
          </p:cNvPr>
          <p:cNvPicPr>
            <a:picLocks noChangeAspect="1"/>
          </p:cNvPicPr>
          <p:nvPr/>
        </p:nvPicPr>
        <p:blipFill>
          <a:blip r:embed="rId7"/>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Times New Roman" panose="02020603050405020304" pitchFamily="18" charset="0"/>
                <a:cs typeface="Times New Roman" panose="02020603050405020304" pitchFamily="18" charset="0"/>
              </a:rPr>
              <a:t>Câu </a:t>
            </a:r>
            <a:r>
              <a:rPr lang="en-US" sz="4000" b="1" dirty="0">
                <a:solidFill>
                  <a:schemeClr val="tx1"/>
                </a:solidFill>
                <a:latin typeface="Times New Roman" panose="02020603050405020304" pitchFamily="18" charset="0"/>
                <a:cs typeface="Times New Roman" panose="02020603050405020304" pitchFamily="18" charset="0"/>
              </a:rPr>
              <a:t>7</a:t>
            </a:r>
            <a:r>
              <a:rPr lang="vi-VN" sz="4000" b="1" dirty="0">
                <a:solidFill>
                  <a:schemeClr val="tx1"/>
                </a:solidFill>
                <a:latin typeface="Times New Roman" panose="02020603050405020304" pitchFamily="18" charset="0"/>
                <a:cs typeface="Times New Roman" panose="02020603050405020304" pitchFamily="18" charset="0"/>
              </a:rPr>
              <a:t>. Thông điệp của văn bản là?</a:t>
            </a:r>
            <a:endParaRPr lang="en-SG" sz="40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2956" y="1949346"/>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Hãy trân trọng quá khứ vì nhờ có quá khứ mà ta mới có hiện tại rực rỡ, tương lai tươi đẹp. </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7" y="1949346"/>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Chúng ta phải biết trân trọng tình cảm gia đình vì đây là tình cảm thiêng liêng nhất trong cuộc đời mỗi con người.</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41933" y="3351424"/>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Dù đi đâu, về đâu cũng luôn luôn phải hướng về gia đình, biết ơn công lao ông bà, cha mẹ đã sinh thành và nuôi dưỡng chúng ta.</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6185645" y="3355612"/>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T</a:t>
            </a:r>
            <a:r>
              <a:rPr lang="en-GB" sz="2400" dirty="0" err="1">
                <a:solidFill>
                  <a:schemeClr val="tx1"/>
                </a:solidFill>
                <a:latin typeface="Times New Roman" panose="02020603050405020304" pitchFamily="18" charset="0"/>
                <a:cs typeface="Times New Roman" panose="02020603050405020304" pitchFamily="18" charset="0"/>
              </a:rPr>
              <a:t>ình</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yêu</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thương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là</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ngọn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lửa</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dẫn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dắt</a:t>
            </a:r>
            <a:r>
              <a:rPr lang="en-GB" sz="2400" dirty="0">
                <a:solidFill>
                  <a:schemeClr val="tx1"/>
                </a:solidFill>
                <a:latin typeface="Times New Roman" panose="02020603050405020304" pitchFamily="18" charset="0"/>
                <a:cs typeface="Times New Roman" panose="02020603050405020304" pitchFamily="18" charset="0"/>
              </a:rPr>
              <a:t> con </a:t>
            </a:r>
            <a:r>
              <a:rPr lang="en-GB" sz="2400" dirty="0" err="1">
                <a:solidFill>
                  <a:schemeClr val="tx1"/>
                </a:solidFill>
                <a:latin typeface="Times New Roman" panose="02020603050405020304" pitchFamily="18" charset="0"/>
                <a:cs typeface="Times New Roman" panose="02020603050405020304" pitchFamily="18" charset="0"/>
              </a:rPr>
              <a:t>người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trong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cuộc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sống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là</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động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lực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giúp</a:t>
            </a:r>
            <a:r>
              <a:rPr lang="en-GB" sz="2400" dirty="0">
                <a:solidFill>
                  <a:schemeClr val="tx1"/>
                </a:solidFill>
                <a:latin typeface="Times New Roman" panose="02020603050405020304" pitchFamily="18" charset="0"/>
                <a:cs typeface="Times New Roman" panose="02020603050405020304" pitchFamily="18" charset="0"/>
              </a:rPr>
              <a:t> ta </a:t>
            </a:r>
            <a:r>
              <a:rPr lang="en-GB" sz="2400" dirty="0" err="1">
                <a:solidFill>
                  <a:schemeClr val="tx1"/>
                </a:solidFill>
                <a:latin typeface="Times New Roman" panose="02020603050405020304" pitchFamily="18" charset="0"/>
                <a:cs typeface="Times New Roman" panose="02020603050405020304" pitchFamily="18" charset="0"/>
              </a:rPr>
              <a:t>sống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tốt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hơn</a:t>
            </a:r>
            <a:r>
              <a:rPr lang="en-GB" sz="2400" dirty="0">
                <a:solidFill>
                  <a:schemeClr val="tx1"/>
                </a:solidFill>
                <a:latin typeface="Times New Roman" panose="02020603050405020304" pitchFamily="18" charset="0"/>
                <a:cs typeface="Times New Roman" panose="02020603050405020304" pitchFamily="18" charset="0"/>
              </a:rPr>
              <a:t>. </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4615" y="3336099"/>
            <a:ext cx="732404" cy="64362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32976" y="3358228"/>
            <a:ext cx="804743" cy="643793"/>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93405" y="2060256"/>
            <a:ext cx="732592" cy="643793"/>
          </a:xfrm>
          <a:prstGeom prst="rect">
            <a:avLst/>
          </a:prstGeom>
        </p:spPr>
      </p:pic>
      <p:sp>
        <p:nvSpPr>
          <p:cNvPr id="16" name="Thought Bubble: Cloud 15">
            <a:hlinkClick r:id="rId11" action="ppaction://hlinksldjump"/>
            <a:extLst>
              <a:ext uri="{FF2B5EF4-FFF2-40B4-BE49-F238E27FC236}">
                <a16:creationId xmlns:a16="http://schemas.microsoft.com/office/drawing/2014/main" xmlns="" id="{44739E9D-BCD1-49B0-BE95-9978AD6E5626}"/>
              </a:ext>
            </a:extLst>
          </p:cNvPr>
          <p:cNvSpPr/>
          <p:nvPr/>
        </p:nvSpPr>
        <p:spPr>
          <a:xfrm>
            <a:off x="5052584" y="4942202"/>
            <a:ext cx="1928869"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Rectangle 16"/>
          <p:cNvSpPr/>
          <p:nvPr/>
        </p:nvSpPr>
        <p:spPr>
          <a:xfrm>
            <a:off x="2802122" y="1171940"/>
            <a:ext cx="6096000" cy="369332"/>
          </a:xfrm>
          <a:prstGeom prst="rect">
            <a:avLst/>
          </a:prstGeom>
        </p:spPr>
        <p:txBody>
          <a:bodyPr>
            <a:spAutoFit/>
          </a:bodyPr>
          <a:lstStyle/>
          <a:p>
            <a:r>
              <a:rPr lang="en-US" b="1" i="1" dirty="0">
                <a:solidFill>
                  <a:srgbClr val="FF0000"/>
                </a:solidFill>
              </a:rPr>
              <a:t>            </a:t>
            </a:r>
            <a:endParaRPr lang="en-US" dirty="0">
              <a:solidFill>
                <a:srgbClr val="FF0000"/>
              </a:solidFill>
            </a:endParaRPr>
          </a:p>
        </p:txBody>
      </p:sp>
      <p:sp>
        <p:nvSpPr>
          <p:cNvPr id="7" name="TextBox 6">
            <a:extLst>
              <a:ext uri="{FF2B5EF4-FFF2-40B4-BE49-F238E27FC236}">
                <a16:creationId xmlns:a16="http://schemas.microsoft.com/office/drawing/2014/main" xmlns="" id="{0DDBB45D-8EFF-B1E6-ABF5-A7A11DAEF446}"/>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409393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3AF833C-9C66-6E76-B409-0E981E384EA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445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AE8C5AE-891E-78B7-1AF5-BCE9B70CC719}"/>
              </a:ext>
            </a:extLst>
          </p:cNvPr>
          <p:cNvPicPr>
            <a:picLocks noChangeAspect="1"/>
          </p:cNvPicPr>
          <p:nvPr/>
        </p:nvPicPr>
        <p:blipFill>
          <a:blip r:embed="rId6"/>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71255FC5-EA9C-EF9E-8546-FF8A278BB394}"/>
              </a:ext>
            </a:extLst>
          </p:cNvPr>
          <p:cNvPicPr>
            <a:picLocks noChangeAspect="1"/>
          </p:cNvPicPr>
          <p:nvPr/>
        </p:nvPicPr>
        <p:blipFill>
          <a:blip r:embed="rId7"/>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xmlns="" id="{825BABC4-50BE-E144-01F3-FAC3D5E82CEA}"/>
              </a:ext>
            </a:extLst>
          </p:cNvPr>
          <p:cNvPicPr>
            <a:picLocks noChangeAspect="1"/>
          </p:cNvPicPr>
          <p:nvPr/>
        </p:nvPicPr>
        <p:blipFill>
          <a:blip r:embed="rId8"/>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xmlns="" id="{C3F9601F-D9DD-3699-11B9-B8694CB5CD6B}"/>
              </a:ext>
            </a:extLst>
          </p:cNvPr>
          <p:cNvPicPr>
            <a:picLocks noChangeAspect="1"/>
          </p:cNvPicPr>
          <p:nvPr/>
        </p:nvPicPr>
        <p:blipFill>
          <a:blip r:embed="rId7"/>
          <a:srcRect/>
          <a:stretch>
            <a:fillRect/>
          </a:stretch>
        </p:blipFill>
        <p:spPr>
          <a:xfrm>
            <a:off x="1918129" y="4542727"/>
            <a:ext cx="354719" cy="346136"/>
          </a:xfrm>
          <a:prstGeom prst="rect">
            <a:avLst/>
          </a:prstGeom>
        </p:spPr>
      </p:pic>
      <p:sp>
        <p:nvSpPr>
          <p:cNvPr id="4" name="Snip Diagonal Corner Rectangle 3"/>
          <p:cNvSpPr/>
          <p:nvPr/>
        </p:nvSpPr>
        <p:spPr>
          <a:xfrm>
            <a:off x="1110224" y="108331"/>
            <a:ext cx="10398761" cy="87790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tx1"/>
                </a:solidFill>
                <a:latin typeface="Times New Roman" panose="02020603050405020304" pitchFamily="18" charset="0"/>
                <a:cs typeface="Times New Roman" panose="02020603050405020304" pitchFamily="18" charset="0"/>
              </a:rPr>
              <a:t>Câu</a:t>
            </a:r>
            <a:r>
              <a:rPr lang="vi-VN" sz="2800" b="1" dirty="0">
                <a:solidFill>
                  <a:schemeClr val="tx1"/>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9</a:t>
            </a:r>
            <a:r>
              <a:rPr lang="vi-VN" sz="2800" b="1" dirty="0">
                <a:solidFill>
                  <a:schemeClr val="tx1"/>
                </a:solidFill>
                <a:latin typeface="Times New Roman" panose="02020603050405020304" pitchFamily="18" charset="0"/>
                <a:cs typeface="Times New Roman" panose="02020603050405020304" pitchFamily="18" charset="0"/>
              </a:rPr>
              <a:t>. M</a:t>
            </a:r>
            <a:r>
              <a:rPr lang="en-GB" sz="2800" b="1" dirty="0" err="1">
                <a:solidFill>
                  <a:schemeClr val="tx1"/>
                </a:solidFill>
                <a:latin typeface="Times New Roman" panose="02020603050405020304" pitchFamily="18" charset="0"/>
                <a:cs typeface="Times New Roman" panose="02020603050405020304" pitchFamily="18" charset="0"/>
              </a:rPr>
              <a:t>ạch</a:t>
            </a:r>
            <a:r>
              <a:rPr lang="en-GB" sz="2800" b="1" dirty="0">
                <a:solidFill>
                  <a:schemeClr val="tx1"/>
                </a:solidFill>
                <a:latin typeface="Times New Roman" panose="02020603050405020304" pitchFamily="18" charset="0"/>
                <a:cs typeface="Times New Roman" panose="02020603050405020304" pitchFamily="18" charset="0"/>
              </a:rPr>
              <a:t> </a:t>
            </a:r>
            <a:r>
              <a:rPr lang="en-GB" sz="2800" b="1" dirty="0" err="1">
                <a:solidFill>
                  <a:schemeClr val="tx1"/>
                </a:solidFill>
                <a:latin typeface="Times New Roman" panose="02020603050405020304" pitchFamily="18" charset="0"/>
                <a:cs typeface="Times New Roman" panose="02020603050405020304" pitchFamily="18" charset="0"/>
              </a:rPr>
              <a:t>cảm</a:t>
            </a:r>
            <a:r>
              <a:rPr lang="en-GB" sz="2800" b="1" dirty="0">
                <a:solidFill>
                  <a:schemeClr val="tx1"/>
                </a:solidFill>
                <a:latin typeface="Times New Roman" panose="02020603050405020304" pitchFamily="18" charset="0"/>
                <a:cs typeface="Times New Roman" panose="02020603050405020304" pitchFamily="18" charset="0"/>
              </a:rPr>
              <a:t> </a:t>
            </a:r>
            <a:r>
              <a:rPr lang="en-GB" sz="2800" b="1" dirty="0" err="1">
                <a:solidFill>
                  <a:schemeClr val="tx1"/>
                </a:solidFill>
                <a:latin typeface="Times New Roman" panose="02020603050405020304" pitchFamily="18" charset="0"/>
                <a:cs typeface="Times New Roman" panose="02020603050405020304" pitchFamily="18" charset="0"/>
              </a:rPr>
              <a:t>xúc</a:t>
            </a:r>
            <a:r>
              <a:rPr lang="vi-VN" sz="2800" b="1" dirty="0">
                <a:solidFill>
                  <a:schemeClr val="tx1"/>
                </a:solidFill>
                <a:latin typeface="Times New Roman" panose="02020603050405020304" pitchFamily="18" charset="0"/>
                <a:cs typeface="Times New Roman" panose="02020603050405020304" pitchFamily="18" charset="0"/>
              </a:rPr>
              <a:t> của bài thơ được thể hiện như thế nào?</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142025" y="2919599"/>
            <a:ext cx="5535011" cy="18031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r>
              <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en-GB" sz="2000" dirty="0" err="1">
                <a:solidFill>
                  <a:schemeClr val="tx1"/>
                </a:solidFill>
                <a:latin typeface="Times New Roman" panose="02020603050405020304" pitchFamily="18" charset="0"/>
                <a:cs typeface="Times New Roman" panose="02020603050405020304" pitchFamily="18" charset="0"/>
              </a:rPr>
              <a:t>Từ</a:t>
            </a:r>
            <a:r>
              <a:rPr lang="vi-VN" sz="2000" dirty="0">
                <a:solidFill>
                  <a:schemeClr val="tx1"/>
                </a:solidFill>
                <a:latin typeface="Times New Roman" panose="02020603050405020304" pitchFamily="18" charset="0"/>
                <a:cs typeface="Times New Roman" panose="02020603050405020304" pitchFamily="18" charset="0"/>
              </a:rPr>
              <a:t>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nghẹn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ngào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yêu</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thiết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trân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trọng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những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giá</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trị</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tốt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đẹp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mà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trao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truyền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cháu</a:t>
            </a:r>
            <a:r>
              <a:rPr lang="vi-VN" sz="2000" dirty="0">
                <a:solidFill>
                  <a:schemeClr val="tx1"/>
                </a:solidFill>
                <a:latin typeface="Times New Roman" panose="02020603050405020304" pitchFamily="18" charset="0"/>
                <a:cs typeface="Times New Roman" panose="02020603050405020304" pitchFamily="18" charset="0"/>
              </a:rPr>
              <a:t> đến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hồi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tưởng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về</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hình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ảnh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bếp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lửa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của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 đ</a:t>
            </a:r>
            <a:r>
              <a:rPr lang="en-GB" sz="2000" dirty="0" err="1">
                <a:solidFill>
                  <a:schemeClr val="tx1"/>
                </a:solidFill>
                <a:latin typeface="Times New Roman" panose="02020603050405020304" pitchFamily="18" charset="0"/>
                <a:cs typeface="Times New Roman" panose="02020603050405020304" pitchFamily="18" charset="0"/>
              </a:rPr>
              <a:t>ến</a:t>
            </a:r>
            <a:r>
              <a:rPr lang="vi-VN" sz="2000" dirty="0">
                <a:solidFill>
                  <a:schemeClr val="tx1"/>
                </a:solidFill>
                <a:latin typeface="Times New Roman" panose="02020603050405020304" pitchFamily="18" charset="0"/>
                <a:cs typeface="Times New Roman" panose="02020603050405020304" pitchFamily="18" charset="0"/>
              </a:rPr>
              <a:t>, sau cùng là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đón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nhận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niềm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vui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trăm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ngả</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nhưng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vẫn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khôn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nguôi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nhớ</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a:t>
            </a:r>
            <a:endParaRPr lang="en-SG" sz="20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7" y="1133194"/>
            <a:ext cx="5535011" cy="15496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914332">
              <a:defRPr/>
            </a:pPr>
            <a:r>
              <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en-GB" sz="2000" dirty="0" err="1">
                <a:solidFill>
                  <a:schemeClr val="tx1"/>
                </a:solidFill>
                <a:latin typeface="Times New Roman" panose="02020603050405020304" pitchFamily="18" charset="0"/>
                <a:cs typeface="Times New Roman" panose="02020603050405020304" pitchFamily="18" charset="0"/>
              </a:rPr>
              <a:t>Từ</a:t>
            </a:r>
            <a:r>
              <a:rPr lang="vi-VN" sz="2000" dirty="0">
                <a:solidFill>
                  <a:schemeClr val="tx1"/>
                </a:solidFill>
                <a:latin typeface="Times New Roman" panose="02020603050405020304" pitchFamily="18" charset="0"/>
                <a:cs typeface="Times New Roman" panose="02020603050405020304" pitchFamily="18" charset="0"/>
              </a:rPr>
              <a:t>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nghẹn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ngào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yêu</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thiết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trân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trọng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những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giá</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trị</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tốt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đẹp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mà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trao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truyền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cháu</a:t>
            </a:r>
            <a:r>
              <a:rPr lang="vi-VN" sz="2000" dirty="0">
                <a:solidFill>
                  <a:schemeClr val="tx1"/>
                </a:solidFill>
                <a:latin typeface="Times New Roman" panose="02020603050405020304" pitchFamily="18" charset="0"/>
                <a:cs typeface="Times New Roman" panose="02020603050405020304" pitchFamily="18" charset="0"/>
              </a:rPr>
              <a:t> đến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hồi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tưởng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về</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hình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ảnh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bếp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lửa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của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 đ</a:t>
            </a:r>
            <a:r>
              <a:rPr lang="en-GB" sz="2000" dirty="0" err="1">
                <a:solidFill>
                  <a:schemeClr val="tx1"/>
                </a:solidFill>
                <a:latin typeface="Times New Roman" panose="02020603050405020304" pitchFamily="18" charset="0"/>
                <a:cs typeface="Times New Roman" panose="02020603050405020304" pitchFamily="18" charset="0"/>
              </a:rPr>
              <a:t>ến</a:t>
            </a:r>
            <a:r>
              <a:rPr lang="vi-VN" sz="2000" dirty="0">
                <a:solidFill>
                  <a:schemeClr val="tx1"/>
                </a:solidFill>
                <a:latin typeface="Times New Roman" panose="02020603050405020304" pitchFamily="18" charset="0"/>
                <a:cs typeface="Times New Roman" panose="02020603050405020304" pitchFamily="18" charset="0"/>
              </a:rPr>
              <a:t>, sau cùng là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đón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nhận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niềm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vui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trăm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ngả</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nhưng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vẫn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khôn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nguôi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nhớ</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a:t>
            </a:r>
            <a:endParaRPr lang="en-SG" sz="20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456259" y="2917440"/>
            <a:ext cx="5535011" cy="18052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en-GB" sz="2000" dirty="0" err="1">
                <a:solidFill>
                  <a:schemeClr val="tx1"/>
                </a:solidFill>
                <a:latin typeface="Times New Roman" panose="02020603050405020304" pitchFamily="18" charset="0"/>
                <a:cs typeface="Times New Roman" panose="02020603050405020304" pitchFamily="18" charset="0"/>
              </a:rPr>
              <a:t>Từ</a:t>
            </a:r>
            <a:r>
              <a:rPr lang="vi-VN" sz="2000" dirty="0">
                <a:solidFill>
                  <a:schemeClr val="tx1"/>
                </a:solidFill>
                <a:latin typeface="Times New Roman" panose="02020603050405020304" pitchFamily="18" charset="0"/>
                <a:cs typeface="Times New Roman" panose="02020603050405020304" pitchFamily="18" charset="0"/>
              </a:rPr>
              <a:t>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đón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nhận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niềm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vui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trăm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ngả</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nhưng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vẫn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khôn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nguôi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nhớ</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nghẹn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ngào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yêu</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thiết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trân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trọng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những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giá</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trị</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tốt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đẹp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mà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trao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truyền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cháu</a:t>
            </a:r>
            <a:r>
              <a:rPr lang="vi-VN" sz="2000" dirty="0">
                <a:solidFill>
                  <a:schemeClr val="tx1"/>
                </a:solidFill>
                <a:latin typeface="Times New Roman" panose="02020603050405020304" pitchFamily="18" charset="0"/>
                <a:cs typeface="Times New Roman" panose="02020603050405020304" pitchFamily="18" charset="0"/>
              </a:rPr>
              <a:t> đến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đón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nhận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niềm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vui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trăm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ngả</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nhưng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vẫn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khôn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nguôi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nhớ</a:t>
            </a:r>
            <a:r>
              <a:rPr lang="vi-VN" sz="2000" dirty="0">
                <a:solidFill>
                  <a:schemeClr val="tx1"/>
                </a:solidFill>
                <a:latin typeface="Times New Roman" panose="02020603050405020304" pitchFamily="18" charset="0"/>
                <a:cs typeface="Times New Roman" panose="02020603050405020304" pitchFamily="18" charset="0"/>
              </a:rPr>
              <a:t> bà, sau cùng là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hồi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tưởng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về</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hình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ảnh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bếp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lửa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của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endParaRPr lang="en-SG" sz="20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56259" y="1124985"/>
            <a:ext cx="5535011" cy="16284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40">
              <a:buClr>
                <a:srgbClr val="000000"/>
              </a:buClr>
              <a:defRPr/>
            </a:pPr>
            <a:endPar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algn="just" defTabSz="1219140">
              <a:buClr>
                <a:srgbClr val="000000"/>
              </a:buClr>
              <a:defRPr/>
            </a:pPr>
            <a:r>
              <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en-GB" sz="2000" dirty="0" err="1">
                <a:solidFill>
                  <a:schemeClr val="tx1"/>
                </a:solidFill>
                <a:latin typeface="Times New Roman" panose="02020603050405020304" pitchFamily="18" charset="0"/>
                <a:cs typeface="Times New Roman" panose="02020603050405020304" pitchFamily="18" charset="0"/>
              </a:rPr>
              <a:t>Từ</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hồi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tưởng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về</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hình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ảnh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bếp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lửa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của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 đ</a:t>
            </a:r>
            <a:r>
              <a:rPr lang="en-GB" sz="2000" dirty="0" err="1">
                <a:solidFill>
                  <a:schemeClr val="tx1"/>
                </a:solidFill>
                <a:latin typeface="Times New Roman" panose="02020603050405020304" pitchFamily="18" charset="0"/>
                <a:cs typeface="Times New Roman" panose="02020603050405020304" pitchFamily="18" charset="0"/>
              </a:rPr>
              <a:t>ến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nghẹn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ngào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yêu</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thiết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trân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trọng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những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giá</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trị</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tốt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đẹp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mà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trao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truyền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cháu</a:t>
            </a:r>
            <a:r>
              <a:rPr lang="vi-VN" sz="2000" dirty="0">
                <a:solidFill>
                  <a:schemeClr val="tx1"/>
                </a:solidFill>
                <a:latin typeface="Times New Roman" panose="02020603050405020304" pitchFamily="18" charset="0"/>
                <a:cs typeface="Times New Roman" panose="02020603050405020304" pitchFamily="18" charset="0"/>
              </a:rPr>
              <a:t>, sau cùng là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đón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nhận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niềm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vui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trăm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ngả</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nhưng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vẫn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khôn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nguôi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nhớ</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a:t>
            </a:r>
            <a:endParaRPr lang="en-SG" sz="20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03262" y="3522811"/>
            <a:ext cx="805723" cy="70805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9958" y="3499274"/>
            <a:ext cx="732404" cy="64362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7342" y="1635412"/>
            <a:ext cx="804743" cy="643793"/>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3094" y="1764946"/>
            <a:ext cx="732592" cy="643793"/>
          </a:xfrm>
          <a:prstGeom prst="rect">
            <a:avLst/>
          </a:prstGeom>
        </p:spPr>
      </p:pic>
      <p:sp>
        <p:nvSpPr>
          <p:cNvPr id="16" name="Thought Bubble: Cloud 15">
            <a:hlinkClick r:id="rId11" action="ppaction://hlinksldjump"/>
            <a:extLst>
              <a:ext uri="{FF2B5EF4-FFF2-40B4-BE49-F238E27FC236}">
                <a16:creationId xmlns:a16="http://schemas.microsoft.com/office/drawing/2014/main" xmlns="" id="{44739E9D-BCD1-49B0-BE95-9978AD6E5626}"/>
              </a:ext>
            </a:extLst>
          </p:cNvPr>
          <p:cNvSpPr/>
          <p:nvPr/>
        </p:nvSpPr>
        <p:spPr>
          <a:xfrm>
            <a:off x="5047342" y="5393080"/>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
        <p:nvSpPr>
          <p:cNvPr id="7" name="TextBox 6">
            <a:extLst>
              <a:ext uri="{FF2B5EF4-FFF2-40B4-BE49-F238E27FC236}">
                <a16:creationId xmlns:a16="http://schemas.microsoft.com/office/drawing/2014/main" xmlns="" id="{02B95FEA-C585-8483-0890-EA5F51B26C57}"/>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04925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xmlns=""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9A9FD3F8-6A1F-6793-4F7A-5A9C51F7C5A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3977" y="1053699"/>
            <a:ext cx="6880964" cy="3870542"/>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xmlns="" id="{50A6B840-A413-C43A-C386-B50F4048AA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8762" y="2167127"/>
            <a:ext cx="6858000" cy="6858000"/>
          </a:xfrm>
          <a:prstGeom prst="rect">
            <a:avLst/>
          </a:prstGeom>
        </p:spPr>
      </p:pic>
      <p:pic>
        <p:nvPicPr>
          <p:cNvPr id="10" name="Picture 9" descr="A close-up of smoke&#10;&#10;Description automatically generated">
            <a:extLst>
              <a:ext uri="{FF2B5EF4-FFF2-40B4-BE49-F238E27FC236}">
                <a16:creationId xmlns:a16="http://schemas.microsoft.com/office/drawing/2014/main" xmlns="" id="{18F8D403-D713-F17B-E8F9-B2F6232B91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8537" y="1450444"/>
            <a:ext cx="6096012" cy="6096012"/>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xmlns="" id="{21E784E5-D1D1-AEAD-EE8E-FD1CFD8F9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639" y="157386"/>
            <a:ext cx="6858000" cy="685800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xmlns="" id="{8EEE6F7A-0E4D-C18B-9829-87B094D45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9442" y="1450444"/>
            <a:ext cx="6858000" cy="6858000"/>
          </a:xfrm>
          <a:prstGeom prst="rect">
            <a:avLst/>
          </a:prstGeom>
        </p:spPr>
      </p:pic>
      <p:pic>
        <p:nvPicPr>
          <p:cNvPr id="3" name="Picture 2" descr="A close-up of smoke&#10;&#10;Description automatically generated">
            <a:extLst>
              <a:ext uri="{FF2B5EF4-FFF2-40B4-BE49-F238E27FC236}">
                <a16:creationId xmlns:a16="http://schemas.microsoft.com/office/drawing/2014/main" xmlns="" id="{76D797D8-F6A5-1DF6-1209-FA39B56208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881" y="308715"/>
            <a:ext cx="2887567" cy="2887567"/>
          </a:xfrm>
          <a:prstGeom prst="rect">
            <a:avLst/>
          </a:prstGeom>
        </p:spPr>
      </p:pic>
      <p:pic>
        <p:nvPicPr>
          <p:cNvPr id="4" name="Picture 3" descr="A close-up of smoke&#10;&#10;Description automatically generated">
            <a:extLst>
              <a:ext uri="{FF2B5EF4-FFF2-40B4-BE49-F238E27FC236}">
                <a16:creationId xmlns:a16="http://schemas.microsoft.com/office/drawing/2014/main" xmlns="" id="{ACB61F4E-CAFD-F283-E402-65B19AB868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673448" y="976735"/>
            <a:ext cx="2128638" cy="2128638"/>
          </a:xfrm>
          <a:prstGeom prst="rect">
            <a:avLst/>
          </a:prstGeom>
        </p:spPr>
      </p:pic>
      <p:pic>
        <p:nvPicPr>
          <p:cNvPr id="5" name="Picture 4" descr="A close-up of smoke&#10;&#10;Description automatically generated">
            <a:extLst>
              <a:ext uri="{FF2B5EF4-FFF2-40B4-BE49-F238E27FC236}">
                <a16:creationId xmlns:a16="http://schemas.microsoft.com/office/drawing/2014/main" xmlns="" id="{F53780FA-6FD8-5563-2E32-7EDB8CF00E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3376" y="2724582"/>
            <a:ext cx="1960072" cy="1960072"/>
          </a:xfrm>
          <a:prstGeom prst="rect">
            <a:avLst/>
          </a:prstGeom>
        </p:spPr>
      </p:pic>
      <p:pic>
        <p:nvPicPr>
          <p:cNvPr id="7" name="Picture 6" descr="A close-up of smoke&#10;&#10;Description automatically generated">
            <a:extLst>
              <a:ext uri="{FF2B5EF4-FFF2-40B4-BE49-F238E27FC236}">
                <a16:creationId xmlns:a16="http://schemas.microsoft.com/office/drawing/2014/main" xmlns="" id="{E723AA1D-2CFB-5FCE-5353-5B85598D81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69228" y="3262759"/>
            <a:ext cx="1235691" cy="1235691"/>
          </a:xfrm>
          <a:prstGeom prst="rect">
            <a:avLst/>
          </a:prstGeom>
        </p:spPr>
      </p:pic>
      <p:grpSp>
        <p:nvGrpSpPr>
          <p:cNvPr id="11" name="Group 10">
            <a:extLst>
              <a:ext uri="{FF2B5EF4-FFF2-40B4-BE49-F238E27FC236}">
                <a16:creationId xmlns:a16="http://schemas.microsoft.com/office/drawing/2014/main" xmlns="" id="{1907EAA1-D634-958E-912C-7C07FA514CD9}"/>
              </a:ext>
            </a:extLst>
          </p:cNvPr>
          <p:cNvGrpSpPr/>
          <p:nvPr/>
        </p:nvGrpSpPr>
        <p:grpSpPr>
          <a:xfrm flipH="1">
            <a:off x="5097935" y="2444881"/>
            <a:ext cx="7869662" cy="4663976"/>
            <a:chOff x="-811856" y="2560320"/>
            <a:chExt cx="7739474" cy="4553331"/>
          </a:xfrm>
        </p:grpSpPr>
        <p:pic>
          <p:nvPicPr>
            <p:cNvPr id="15" name="Picture 14" descr="A cartoon of a campfire&#10;&#10;Description automatically generated">
              <a:extLst>
                <a:ext uri="{FF2B5EF4-FFF2-40B4-BE49-F238E27FC236}">
                  <a16:creationId xmlns:a16="http://schemas.microsoft.com/office/drawing/2014/main" xmlns="" id="{6A964D38-284C-81C2-2C89-647E2E60D36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6" name="Picture 15" descr="A cartoon of a campfire&#10;&#10;Description automatically generated">
              <a:extLst>
                <a:ext uri="{FF2B5EF4-FFF2-40B4-BE49-F238E27FC236}">
                  <a16:creationId xmlns:a16="http://schemas.microsoft.com/office/drawing/2014/main" xmlns="" id="{A8FF3B97-FDD2-5933-ABE5-C97936F6D61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17" name="Picture 16">
              <a:extLst>
                <a:ext uri="{FF2B5EF4-FFF2-40B4-BE49-F238E27FC236}">
                  <a16:creationId xmlns:a16="http://schemas.microsoft.com/office/drawing/2014/main" xmlns="" id="{3A572CEA-29A9-B396-44C9-790F747078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
        <p:nvSpPr>
          <p:cNvPr id="18" name="Rectangle 17"/>
          <p:cNvSpPr/>
          <p:nvPr/>
        </p:nvSpPr>
        <p:spPr>
          <a:xfrm>
            <a:off x="3985349" y="4998821"/>
            <a:ext cx="1691489" cy="369332"/>
          </a:xfrm>
          <a:prstGeom prst="rect">
            <a:avLst/>
          </a:prstGeom>
        </p:spPr>
        <p:txBody>
          <a:bodyPr wrap="none">
            <a:spAutoFit/>
          </a:bodyPr>
          <a:lstStyle/>
          <a:p>
            <a:pPr algn="ctr"/>
            <a:r>
              <a:rPr lang="en-US" i="1" dirty="0" err="1">
                <a:solidFill>
                  <a:srgbClr val="EEE9DB"/>
                </a:solidFill>
                <a:latin typeface="Times New Roman" panose="02020603050405020304" pitchFamily="18" charset="0"/>
                <a:ea typeface="Calibri" panose="020F0502020204030204" pitchFamily="34" charset="0"/>
              </a:rPr>
              <a:t>Nguyễn</a:t>
            </a:r>
            <a:r>
              <a:rPr lang="en-US" i="1" dirty="0">
                <a:solidFill>
                  <a:srgbClr val="EEE9DB"/>
                </a:solidFill>
                <a:latin typeface="Times New Roman" panose="02020603050405020304" pitchFamily="18" charset="0"/>
                <a:ea typeface="Calibri" panose="020F0502020204030204" pitchFamily="34" charset="0"/>
              </a:rPr>
              <a:t> Nhâm-4</a:t>
            </a:r>
            <a:endParaRPr lang="en-SG" sz="4000" dirty="0">
              <a:solidFill>
                <a:srgbClr val="EEE9DB"/>
              </a:solidFill>
            </a:endParaRPr>
          </a:p>
        </p:txBody>
      </p:sp>
      <p:sp>
        <p:nvSpPr>
          <p:cNvPr id="2" name="TextBox 1">
            <a:extLst>
              <a:ext uri="{FF2B5EF4-FFF2-40B4-BE49-F238E27FC236}">
                <a16:creationId xmlns:a16="http://schemas.microsoft.com/office/drawing/2014/main" xmlns="" id="{AFE6B5B0-AA07-298D-812C-6BB7F936DC1F}"/>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89295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xmlns=""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xmlns="" id="{29F48C33-65D3-F72A-DC46-D84F644CD2D1}"/>
              </a:ext>
            </a:extLst>
          </p:cNvPr>
          <p:cNvSpPr txBox="1"/>
          <p:nvPr/>
        </p:nvSpPr>
        <p:spPr>
          <a:xfrm>
            <a:off x="3686893" y="-28769"/>
            <a:ext cx="5910082" cy="689099"/>
          </a:xfrm>
          <a:prstGeom prst="rect">
            <a:avLst/>
          </a:prstGeom>
          <a:noFill/>
        </p:spPr>
        <p:txBody>
          <a:bodyPr wrap="square">
            <a:spAutoFit/>
          </a:bodyPr>
          <a:lstStyle/>
          <a:p>
            <a:pPr marL="0" marR="0" lvl="0" indent="0" algn="l" defTabSz="914400" rtl="0" eaLnBrk="1" fontAlgn="auto" latinLnBrk="0" hangingPunct="1">
              <a:lnSpc>
                <a:spcPct val="115000"/>
              </a:lnSpc>
              <a:spcBef>
                <a:spcPts val="400"/>
              </a:spcBef>
              <a:spcAft>
                <a:spcPts val="40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矩形 90">
            <a:extLst>
              <a:ext uri="{FF2B5EF4-FFF2-40B4-BE49-F238E27FC236}">
                <a16:creationId xmlns:a16="http://schemas.microsoft.com/office/drawing/2014/main" xmlns="" id="{9468AE52-02D5-47EE-B3BF-2F30AD233DBA}"/>
              </a:ext>
            </a:extLst>
          </p:cNvPr>
          <p:cNvSpPr/>
          <p:nvPr/>
        </p:nvSpPr>
        <p:spPr>
          <a:xfrm>
            <a:off x="5081809" y="2139268"/>
            <a:ext cx="6359958" cy="1754326"/>
          </a:xfrm>
          <a:prstGeom prst="rect">
            <a:avLst/>
          </a:prstGeom>
        </p:spPr>
        <p:txBody>
          <a:bodyPr wrap="square">
            <a:spAutoFit/>
            <a:scene3d>
              <a:camera prst="orthographicFront"/>
              <a:lightRig rig="threePt" dir="t"/>
            </a:scene3d>
            <a:sp3d contourW="12700"/>
          </a:bodyPr>
          <a:lstStyle/>
          <a:p>
            <a:pPr algn="just"/>
            <a:r>
              <a:rPr lang="vi-VN" sz="3600" dirty="0">
                <a:latin typeface="+mj-lt"/>
              </a:rPr>
              <a:t>HS về nhà viết đoạn văn (khoảng 200 chữ) thể hiện tình cảm với người có ảnh hưởng đến em.</a:t>
            </a:r>
            <a:endParaRPr lang="en-SG" sz="3600" dirty="0">
              <a:latin typeface="+mj-lt"/>
            </a:endParaRPr>
          </a:p>
        </p:txBody>
      </p:sp>
      <p:sp>
        <p:nvSpPr>
          <p:cNvPr id="4" name="矩形 91">
            <a:extLst>
              <a:ext uri="{FF2B5EF4-FFF2-40B4-BE49-F238E27FC236}">
                <a16:creationId xmlns:a16="http://schemas.microsoft.com/office/drawing/2014/main" xmlns="" id="{FBA5BB23-6C1D-538D-A47D-F64063138350}"/>
              </a:ext>
            </a:extLst>
          </p:cNvPr>
          <p:cNvSpPr/>
          <p:nvPr/>
        </p:nvSpPr>
        <p:spPr>
          <a:xfrm>
            <a:off x="5322709" y="5048750"/>
            <a:ext cx="6353476" cy="6013056"/>
          </a:xfrm>
          <a:prstGeom prst="rect">
            <a:avLst/>
          </a:prstGeom>
        </p:spPr>
        <p:txBody>
          <a:bodyPr wrap="square">
            <a:spAutoFit/>
            <a:scene3d>
              <a:camera prst="orthographicFront"/>
              <a:lightRig rig="threePt" dir="t"/>
            </a:scene3d>
            <a:sp3d contourW="12700"/>
          </a:bodyPr>
          <a:lstStyle/>
          <a:p>
            <a:r>
              <a:rPr lang="vi-VN" sz="3600" dirty="0">
                <a:latin typeface="+mj-lt"/>
              </a:rPr>
              <a:t>Hs thiết kế một tấm thiệp/video dành tặng</a:t>
            </a:r>
            <a:r>
              <a:rPr lang="en-US" sz="3600" dirty="0">
                <a:latin typeface="+mj-lt"/>
              </a:rPr>
              <a:t> </a:t>
            </a:r>
            <a:r>
              <a:rPr lang="vi-VN" sz="3600" dirty="0">
                <a:latin typeface="+mj-lt"/>
              </a:rPr>
              <a:t>bà nhé.</a:t>
            </a:r>
            <a:endParaRPr lang="en-SG" sz="3600" dirty="0">
              <a:latin typeface="+mj-lt"/>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8700" b="0" i="0" u="none" strike="noStrike" kern="1200" cap="none" spc="0" normalizeH="0" baseline="0" noProof="0" dirty="0">
              <a:ln>
                <a:noFill/>
              </a:ln>
              <a:solidFill>
                <a:prstClr val="black">
                  <a:lumMod val="85000"/>
                  <a:lumOff val="15000"/>
                </a:prstClr>
              </a:solidFill>
              <a:effectLst/>
              <a:uLnTx/>
              <a:uFillTx/>
              <a:latin typeface="+mj-lt"/>
              <a:ea typeface="宋体" panose="02010600030101010101" pitchFamily="2" charset="-122"/>
              <a:cs typeface="Times New Roman" panose="02020603050405020304" pitchFamily="18" charset="0"/>
              <a:sym typeface="+mn-lt"/>
            </a:endParaRPr>
          </a:p>
        </p:txBody>
      </p:sp>
      <p:grpSp>
        <p:nvGrpSpPr>
          <p:cNvPr id="5" name="组合 99">
            <a:extLst>
              <a:ext uri="{FF2B5EF4-FFF2-40B4-BE49-F238E27FC236}">
                <a16:creationId xmlns:a16="http://schemas.microsoft.com/office/drawing/2014/main" xmlns="" id="{E3EF0175-93B7-9E83-7834-B28E180CB429}"/>
              </a:ext>
            </a:extLst>
          </p:cNvPr>
          <p:cNvGrpSpPr/>
          <p:nvPr/>
        </p:nvGrpSpPr>
        <p:grpSpPr>
          <a:xfrm>
            <a:off x="4304813" y="1340350"/>
            <a:ext cx="2540321" cy="884192"/>
            <a:chOff x="5660250" y="1611721"/>
            <a:chExt cx="2540321" cy="884192"/>
          </a:xfrm>
        </p:grpSpPr>
        <p:sp>
          <p:nvSpPr>
            <p:cNvPr id="6" name="矩形: 圆角 97">
              <a:extLst>
                <a:ext uri="{FF2B5EF4-FFF2-40B4-BE49-F238E27FC236}">
                  <a16:creationId xmlns:a16="http://schemas.microsoft.com/office/drawing/2014/main" xmlns="" id="{6A7CA470-2823-B3FF-9AEE-27D8FD01BE10}"/>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7" name="图片 96">
              <a:extLst>
                <a:ext uri="{FF2B5EF4-FFF2-40B4-BE49-F238E27FC236}">
                  <a16:creationId xmlns:a16="http://schemas.microsoft.com/office/drawing/2014/main" xmlns="" id="{8634F536-4BFA-3B7E-DEC1-608BCD4B9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8" name="文本框 98">
              <a:extLst>
                <a:ext uri="{FF2B5EF4-FFF2-40B4-BE49-F238E27FC236}">
                  <a16:creationId xmlns:a16="http://schemas.microsoft.com/office/drawing/2014/main" xmlns="" id="{6653D61A-CC53-F7DA-D336-00F0F663008F}"/>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grpSp>
        <p:nvGrpSpPr>
          <p:cNvPr id="9" name="组合 100">
            <a:extLst>
              <a:ext uri="{FF2B5EF4-FFF2-40B4-BE49-F238E27FC236}">
                <a16:creationId xmlns:a16="http://schemas.microsoft.com/office/drawing/2014/main" xmlns="" id="{EA1355AE-766A-2018-0749-2F8954EC8AB0}"/>
              </a:ext>
            </a:extLst>
          </p:cNvPr>
          <p:cNvGrpSpPr/>
          <p:nvPr/>
        </p:nvGrpSpPr>
        <p:grpSpPr>
          <a:xfrm>
            <a:off x="4646059" y="4171886"/>
            <a:ext cx="2540321" cy="884192"/>
            <a:chOff x="5660250" y="1611721"/>
            <a:chExt cx="2540321" cy="884192"/>
          </a:xfrm>
        </p:grpSpPr>
        <p:sp>
          <p:nvSpPr>
            <p:cNvPr id="10" name="矩形: 圆角 101">
              <a:extLst>
                <a:ext uri="{FF2B5EF4-FFF2-40B4-BE49-F238E27FC236}">
                  <a16:creationId xmlns:a16="http://schemas.microsoft.com/office/drawing/2014/main" xmlns="" id="{0C2AED13-F8C8-CFC9-4928-C1434ECD5572}"/>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11" name="图片 102">
              <a:extLst>
                <a:ext uri="{FF2B5EF4-FFF2-40B4-BE49-F238E27FC236}">
                  <a16:creationId xmlns:a16="http://schemas.microsoft.com/office/drawing/2014/main" xmlns="" id="{4F04BD62-47DB-97EA-3814-E6F82957A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2" name="文本框 103">
              <a:extLst>
                <a:ext uri="{FF2B5EF4-FFF2-40B4-BE49-F238E27FC236}">
                  <a16:creationId xmlns:a16="http://schemas.microsoft.com/office/drawing/2014/main" xmlns="" id="{0224B744-89C0-57B1-3056-61CDA9D77D7C}"/>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13" name="Picture 12">
            <a:extLst>
              <a:ext uri="{FF2B5EF4-FFF2-40B4-BE49-F238E27FC236}">
                <a16:creationId xmlns:a16="http://schemas.microsoft.com/office/drawing/2014/main" xmlns="" id="{1F362A82-D50E-2ACC-0C51-B61E98B00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34" y="1732976"/>
            <a:ext cx="4010025" cy="5648325"/>
          </a:xfrm>
          <a:prstGeom prst="rect">
            <a:avLst/>
          </a:prstGeom>
        </p:spPr>
      </p:pic>
      <p:sp>
        <p:nvSpPr>
          <p:cNvPr id="14" name="TextBox 13">
            <a:extLst>
              <a:ext uri="{FF2B5EF4-FFF2-40B4-BE49-F238E27FC236}">
                <a16:creationId xmlns:a16="http://schemas.microsoft.com/office/drawing/2014/main" xmlns="" id="{06516503-B7FD-BA7A-04E8-5C12AB3E9DCD}"/>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94822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3AF833C-9C66-6E76-B409-0E981E384EAE}"/>
              </a:ext>
            </a:extLst>
          </p:cNvPr>
          <p:cNvPicPr>
            <a:picLocks noChangeAspect="1"/>
          </p:cNvPicPr>
          <p:nvPr/>
        </p:nvPicPr>
        <p:blipFill>
          <a:blip r:embed="rId3"/>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xmlns="" id="{16FFCEFF-0CD5-CA80-0FD5-D689A4043355}"/>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71857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xmlns="" id="{16FFCEFF-0CD5-CA80-0FD5-D689A4043355}"/>
              </a:ext>
            </a:extLst>
          </p:cNvPr>
          <p:cNvPicPr>
            <a:picLocks noChangeAspect="1"/>
          </p:cNvPicPr>
          <p:nvPr/>
        </p:nvPicPr>
        <p:blipFill>
          <a:blip r:embed="rId3"/>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xmlns="" id="{F6E5C11F-851C-9F03-1AAD-EC12F5A976E4}"/>
              </a:ext>
            </a:extLst>
          </p:cNvPr>
          <p:cNvPicPr>
            <a:picLocks noChangeAspect="1"/>
          </p:cNvPicPr>
          <p:nvPr/>
        </p:nvPicPr>
        <p:blipFill>
          <a:blip r:embed="rId4"/>
          <a:stretch>
            <a:fillRect/>
          </a:stretch>
        </p:blipFill>
        <p:spPr>
          <a:xfrm>
            <a:off x="-38100" y="0"/>
            <a:ext cx="12230100" cy="6858000"/>
          </a:xfrm>
          <a:prstGeom prst="rect">
            <a:avLst/>
          </a:prstGeom>
        </p:spPr>
      </p:pic>
      <p:sp>
        <p:nvSpPr>
          <p:cNvPr id="5" name="TextBox 4">
            <a:extLst>
              <a:ext uri="{FF2B5EF4-FFF2-40B4-BE49-F238E27FC236}">
                <a16:creationId xmlns:a16="http://schemas.microsoft.com/office/drawing/2014/main" xmlns="" id="{E119D361-9688-D895-C1D8-194B1AA53569}"/>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85085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xmlns="" id="{16FFCEFF-0CD5-CA80-0FD5-D689A4043355}"/>
              </a:ext>
            </a:extLst>
          </p:cNvPr>
          <p:cNvPicPr>
            <a:picLocks noChangeAspect="1"/>
          </p:cNvPicPr>
          <p:nvPr/>
        </p:nvPicPr>
        <p:blipFill>
          <a:blip r:embed="rId3"/>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xmlns="" id="{F6E5C11F-851C-9F03-1AAD-EC12F5A976E4}"/>
              </a:ext>
            </a:extLst>
          </p:cNvPr>
          <p:cNvPicPr>
            <a:picLocks noChangeAspect="1"/>
          </p:cNvPicPr>
          <p:nvPr/>
        </p:nvPicPr>
        <p:blipFill>
          <a:blip r:embed="rId4"/>
          <a:stretch>
            <a:fillRect/>
          </a:stretch>
        </p:blipFill>
        <p:spPr>
          <a:xfrm>
            <a:off x="3257550" y="590550"/>
            <a:ext cx="6286500" cy="6286500"/>
          </a:xfrm>
          <a:prstGeom prst="rect">
            <a:avLst/>
          </a:prstGeom>
        </p:spPr>
      </p:pic>
      <p:pic>
        <p:nvPicPr>
          <p:cNvPr id="5" name="Picture 4">
            <a:extLst>
              <a:ext uri="{FF2B5EF4-FFF2-40B4-BE49-F238E27FC236}">
                <a16:creationId xmlns:a16="http://schemas.microsoft.com/office/drawing/2014/main" xmlns="" id="{C2DE78B9-27E5-B9C7-1D62-10CF17AD8445}"/>
              </a:ext>
            </a:extLst>
          </p:cNvPr>
          <p:cNvPicPr>
            <a:picLocks noChangeAspect="1"/>
          </p:cNvPicPr>
          <p:nvPr/>
        </p:nvPicPr>
        <p:blipFill>
          <a:blip r:embed="rId5"/>
          <a:stretch>
            <a:fillRect/>
          </a:stretch>
        </p:blipFill>
        <p:spPr>
          <a:xfrm>
            <a:off x="0" y="0"/>
            <a:ext cx="12192000" cy="6877050"/>
          </a:xfrm>
          <a:prstGeom prst="rect">
            <a:avLst/>
          </a:prstGeom>
        </p:spPr>
      </p:pic>
    </p:spTree>
    <p:extLst>
      <p:ext uri="{BB962C8B-B14F-4D97-AF65-F5344CB8AC3E}">
        <p14:creationId xmlns:p14="http://schemas.microsoft.com/office/powerpoint/2010/main" val="752116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UNIQUEID" val="736"/>
</p:tagLst>
</file>

<file path=ppt/tags/tag10.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AS_UNIQUEID" val="737"/>
</p:tagLst>
</file>

<file path=ppt/tags/tag3.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AS_UNIQUEID" val="736"/>
</p:tagLst>
</file>

<file path=ppt/tags/tag8.xml><?xml version="1.0" encoding="utf-8"?>
<p:tagLst xmlns:a="http://schemas.openxmlformats.org/drawingml/2006/main" xmlns:r="http://schemas.openxmlformats.org/officeDocument/2006/relationships" xmlns:p="http://schemas.openxmlformats.org/presentationml/2006/main">
  <p:tag name="AS_UNIQUEID" val="737"/>
</p:tagLst>
</file>

<file path=ppt/tags/tag9.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heme/theme1.xml><?xml version="1.0" encoding="utf-8"?>
<a:theme xmlns:a="http://schemas.openxmlformats.org/drawingml/2006/main" name="1_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Facts About Bats by Slidesgo">
  <a:themeElements>
    <a:clrScheme name="Simple Light">
      <a:dk1>
        <a:srgbClr val="211E23"/>
      </a:dk1>
      <a:lt1>
        <a:srgbClr val="8E7E78"/>
      </a:lt1>
      <a:dk2>
        <a:srgbClr val="E8E1D8"/>
      </a:dk2>
      <a:lt2>
        <a:srgbClr val="B8A79E"/>
      </a:lt2>
      <a:accent1>
        <a:srgbClr val="635755"/>
      </a:accent1>
      <a:accent2>
        <a:srgbClr val="724747"/>
      </a:accent2>
      <a:accent3>
        <a:srgbClr val="D79E9E"/>
      </a:accent3>
      <a:accent4>
        <a:srgbClr val="53887E"/>
      </a:accent4>
      <a:accent5>
        <a:srgbClr val="395B55"/>
      </a:accent5>
      <a:accent6>
        <a:srgbClr val="FFFFFF"/>
      </a:accent6>
      <a:hlink>
        <a:srgbClr val="211E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nguage Arts for High School - 9th Grade: Romeo &amp; Juliet by Slidesgo">
  <a:themeElements>
    <a:clrScheme name="Simple Light">
      <a:dk1>
        <a:srgbClr val="191DBE"/>
      </a:dk1>
      <a:lt1>
        <a:srgbClr val="FFF1F1"/>
      </a:lt1>
      <a:dk2>
        <a:srgbClr val="FFE8E7"/>
      </a:dk2>
      <a:lt2>
        <a:srgbClr val="FFD8D6"/>
      </a:lt2>
      <a:accent1>
        <a:srgbClr val="FFFDF1"/>
      </a:accent1>
      <a:accent2>
        <a:srgbClr val="EB2A5C"/>
      </a:accent2>
      <a:accent3>
        <a:srgbClr val="FF5A5F"/>
      </a:accent3>
      <a:accent4>
        <a:srgbClr val="FFB758"/>
      </a:accent4>
      <a:accent5>
        <a:srgbClr val="2A9D8F"/>
      </a:accent5>
      <a:accent6>
        <a:srgbClr val="4CC7B8"/>
      </a:accent6>
      <a:hlink>
        <a:srgbClr val="191DB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504</TotalTime>
  <Words>2983</Words>
  <Application>Microsoft Office PowerPoint</Application>
  <PresentationFormat>Custom</PresentationFormat>
  <Paragraphs>362</Paragraphs>
  <Slides>62</Slides>
  <Notes>52</Notes>
  <HiddenSlides>0</HiddenSlides>
  <MMClips>3</MMClips>
  <ScaleCrop>false</ScaleCrop>
  <HeadingPairs>
    <vt:vector size="4" baseType="variant">
      <vt:variant>
        <vt:lpstr>Theme</vt:lpstr>
      </vt:variant>
      <vt:variant>
        <vt:i4>5</vt:i4>
      </vt:variant>
      <vt:variant>
        <vt:lpstr>Slide Titles</vt:lpstr>
      </vt:variant>
      <vt:variant>
        <vt:i4>62</vt:i4>
      </vt:variant>
    </vt:vector>
  </HeadingPairs>
  <TitlesOfParts>
    <vt:vector size="67" baseType="lpstr">
      <vt:lpstr>1_Kawaii Class Schedule Infographics by Slidesgo</vt:lpstr>
      <vt:lpstr>4_Office Theme</vt:lpstr>
      <vt:lpstr>5_Office Theme</vt:lpstr>
      <vt:lpstr>Facts About Bats by Slidesgo</vt:lpstr>
      <vt:lpstr>Language Arts for High School - 9th Grade: Romeo &amp; Juliet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Laptop</cp:lastModifiedBy>
  <cp:revision>31</cp:revision>
  <dcterms:created xsi:type="dcterms:W3CDTF">2024-06-03T13:33:57Z</dcterms:created>
  <dcterms:modified xsi:type="dcterms:W3CDTF">2024-06-23T18:16:11Z</dcterms:modified>
</cp:coreProperties>
</file>