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2" r:id="rId3"/>
    <p:sldMasterId id="2147483684" r:id="rId4"/>
    <p:sldMasterId id="2147483695" r:id="rId5"/>
  </p:sldMasterIdLst>
  <p:notesMasterIdLst>
    <p:notesMasterId r:id="rId59"/>
  </p:notesMasterIdLst>
  <p:sldIdLst>
    <p:sldId id="2007579395" r:id="rId6"/>
    <p:sldId id="2007578108" r:id="rId7"/>
    <p:sldId id="2007578111" r:id="rId8"/>
    <p:sldId id="2007579351" r:id="rId9"/>
    <p:sldId id="2007579352" r:id="rId10"/>
    <p:sldId id="2007579123" r:id="rId11"/>
    <p:sldId id="2007579322" r:id="rId12"/>
    <p:sldId id="2007578113" r:id="rId13"/>
    <p:sldId id="2007578110" r:id="rId14"/>
    <p:sldId id="2007578112" r:id="rId15"/>
    <p:sldId id="2007579364" r:id="rId16"/>
    <p:sldId id="2007579366" r:id="rId17"/>
    <p:sldId id="2007579367" r:id="rId18"/>
    <p:sldId id="2007579365" r:id="rId19"/>
    <p:sldId id="2007579329" r:id="rId20"/>
    <p:sldId id="2007579368" r:id="rId21"/>
    <p:sldId id="2007579078" r:id="rId22"/>
    <p:sldId id="2007579373" r:id="rId23"/>
    <p:sldId id="2007579087" r:id="rId24"/>
    <p:sldId id="2007579370" r:id="rId25"/>
    <p:sldId id="2007579371" r:id="rId26"/>
    <p:sldId id="2007579374" r:id="rId27"/>
    <p:sldId id="2007579323" r:id="rId28"/>
    <p:sldId id="2007579382" r:id="rId29"/>
    <p:sldId id="2007579375" r:id="rId30"/>
    <p:sldId id="2007579376" r:id="rId31"/>
    <p:sldId id="2007579377" r:id="rId32"/>
    <p:sldId id="2007579381" r:id="rId33"/>
    <p:sldId id="2007579380" r:id="rId34"/>
    <p:sldId id="2007579383" r:id="rId35"/>
    <p:sldId id="2007579379" r:id="rId36"/>
    <p:sldId id="2007579378" r:id="rId37"/>
    <p:sldId id="2007579384" r:id="rId38"/>
    <p:sldId id="2007579385" r:id="rId39"/>
    <p:sldId id="2007579386" r:id="rId40"/>
    <p:sldId id="2007579387" r:id="rId41"/>
    <p:sldId id="2007579292" r:id="rId42"/>
    <p:sldId id="2007579390" r:id="rId43"/>
    <p:sldId id="513" r:id="rId44"/>
    <p:sldId id="2007579138" r:id="rId45"/>
    <p:sldId id="2007579139" r:id="rId46"/>
    <p:sldId id="2007579392" r:id="rId47"/>
    <p:sldId id="2007579213" r:id="rId48"/>
    <p:sldId id="2007579394" r:id="rId49"/>
    <p:sldId id="2007579391" r:id="rId50"/>
    <p:sldId id="2007579388" r:id="rId51"/>
    <p:sldId id="2007579133" r:id="rId52"/>
    <p:sldId id="2007579125" r:id="rId53"/>
    <p:sldId id="2007579393" r:id="rId54"/>
    <p:sldId id="2007579211" r:id="rId55"/>
    <p:sldId id="2007579389" r:id="rId56"/>
    <p:sldId id="2007579076" r:id="rId57"/>
    <p:sldId id="200757911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ED"/>
    <a:srgbClr val="E5F4D4"/>
    <a:srgbClr val="0755B6"/>
    <a:srgbClr val="023796"/>
    <a:srgbClr val="E6D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24D9B-32FF-4E0E-B173-F22A75D62585}" type="datetimeFigureOut">
              <a:rPr lang="en-SG" smtClean="0"/>
              <a:t>9/1/2025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FD9D8-9094-424E-8EC0-005B832AAB50}" type="slidenum">
              <a:rPr lang="en-SG" smtClean="0"/>
              <a:t>‹#›</a:t>
            </a:fld>
            <a:endParaRPr lang="en-SG"/>
          </a:p>
        </p:txBody>
      </p:sp>
    </p:spTree>
    <p:extLst>
      <p:ext uri="{BB962C8B-B14F-4D97-AF65-F5344CB8AC3E}">
        <p14:creationId xmlns:p14="http://schemas.microsoft.com/office/powerpoint/2010/main" val="3293936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C1FD9D8-9094-424E-8EC0-005B832AAB50}" type="slidenum">
              <a:rPr lang="en-SG" smtClean="0"/>
              <a:t>6</a:t>
            </a:fld>
            <a:endParaRPr lang="en-SG"/>
          </a:p>
        </p:txBody>
      </p:sp>
    </p:spTree>
    <p:extLst>
      <p:ext uri="{BB962C8B-B14F-4D97-AF65-F5344CB8AC3E}">
        <p14:creationId xmlns:p14="http://schemas.microsoft.com/office/powerpoint/2010/main" val="2654565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B0FED-2BF2-427E-AA5D-24C3CAACD6D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267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FCAD-37CA-2102-2902-7D6BF734D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8DACC-0300-F8FA-D28D-E5C65EB637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F79268-3CC4-B8AF-3E32-714485D85A59}"/>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4902EB9E-C423-4442-1F20-F9EE0A3A60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6649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9F1E-ED15-94C8-345C-61035A083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B71AA-9245-72CB-6E1F-19C01D1AB5B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B5C7BF-7E5B-97FB-9385-7F0EF3B1E1B7}"/>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B68092AE-674B-0066-24DF-0E887639AE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08191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709F8-807B-4D9F-4892-044079099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DB87C-2603-BC9A-761E-DA96865968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7991B14-D47A-5ECF-0D92-9C9E84DD20AC}"/>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2A320856-71D6-07B8-2310-A78645262D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95065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B0FED-2BF2-427E-AA5D-24C3CAACD6D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2675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682001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68538-B34B-44A5-16BD-DE04905F4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6B737-F431-4E84-F70E-1BC52789C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20A2A-2A59-6EA8-6058-DAC9718A7180}"/>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CB847228-0E29-A9D3-F864-FD8BE7B4FD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B0FED-2BF2-427E-AA5D-24C3CAACD6D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827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967712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5"/>
        <p:cNvGrpSpPr/>
        <p:nvPr/>
      </p:nvGrpSpPr>
      <p:grpSpPr>
        <a:xfrm>
          <a:off x="0" y="0"/>
          <a:ext cx="0" cy="0"/>
          <a:chOff x="0" y="0"/>
          <a:chExt cx="0" cy="0"/>
        </a:xfrm>
      </p:grpSpPr>
    </p:spTree>
    <p:extLst>
      <p:ext uri="{BB962C8B-B14F-4D97-AF65-F5344CB8AC3E}">
        <p14:creationId xmlns:p14="http://schemas.microsoft.com/office/powerpoint/2010/main" val="145979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358278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90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402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666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30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321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5329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0746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3491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245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3744"/>
        <p:cNvGrpSpPr/>
        <p:nvPr/>
      </p:nvGrpSpPr>
      <p:grpSpPr>
        <a:xfrm>
          <a:off x="0" y="0"/>
          <a:ext cx="0" cy="0"/>
          <a:chOff x="0" y="0"/>
          <a:chExt cx="0" cy="0"/>
        </a:xfrm>
      </p:grpSpPr>
      <p:sp>
        <p:nvSpPr>
          <p:cNvPr id="3745" name="Google Shape;3745;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1251106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132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4886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41555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626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17070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9114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188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08357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3166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2025/1/9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59191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23"/>
        <p:cNvGrpSpPr/>
        <p:nvPr/>
      </p:nvGrpSpPr>
      <p:grpSpPr>
        <a:xfrm>
          <a:off x="0" y="0"/>
          <a:ext cx="0" cy="0"/>
          <a:chOff x="0" y="0"/>
          <a:chExt cx="0" cy="0"/>
        </a:xfrm>
      </p:grpSpPr>
      <p:grpSp>
        <p:nvGrpSpPr>
          <p:cNvPr id="3924" name="Google Shape;3924;p34"/>
          <p:cNvGrpSpPr/>
          <p:nvPr/>
        </p:nvGrpSpPr>
        <p:grpSpPr>
          <a:xfrm>
            <a:off x="-514613" y="-153803"/>
            <a:ext cx="12801796" cy="7178681"/>
            <a:chOff x="-385960" y="-115353"/>
            <a:chExt cx="9601347" cy="5384011"/>
          </a:xfrm>
        </p:grpSpPr>
        <p:grpSp>
          <p:nvGrpSpPr>
            <p:cNvPr id="3925" name="Google Shape;3925;p34"/>
            <p:cNvGrpSpPr/>
            <p:nvPr/>
          </p:nvGrpSpPr>
          <p:grpSpPr>
            <a:xfrm rot="10800000" flipH="1">
              <a:off x="-148671" y="-115353"/>
              <a:ext cx="669658" cy="654854"/>
              <a:chOff x="6920359" y="1788354"/>
              <a:chExt cx="3297184" cy="3224292"/>
            </a:xfrm>
          </p:grpSpPr>
          <p:sp>
            <p:nvSpPr>
              <p:cNvPr id="3926" name="Google Shape;3926;p34"/>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27" name="Google Shape;3927;p34"/>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28" name="Google Shape;3928;p34"/>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29" name="Google Shape;3929;p34"/>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0" name="Google Shape;3930;p34"/>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1" name="Google Shape;3931;p34"/>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2" name="Google Shape;3932;p34"/>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3" name="Google Shape;3933;p34"/>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4" name="Google Shape;3934;p34"/>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5" name="Google Shape;3935;p34"/>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6" name="Google Shape;3936;p34"/>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7" name="Google Shape;3937;p34"/>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8" name="Google Shape;3938;p34"/>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9" name="Google Shape;3939;p34"/>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0" name="Google Shape;3940;p34"/>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1" name="Google Shape;3941;p34"/>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2" name="Google Shape;3942;p34"/>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3" name="Google Shape;3943;p34"/>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4" name="Google Shape;3944;p34"/>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5" name="Google Shape;3945;p34"/>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6" name="Google Shape;3946;p34"/>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7" name="Google Shape;3947;p34"/>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8" name="Google Shape;3948;p34"/>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9" name="Google Shape;3949;p34"/>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0" name="Google Shape;3950;p34"/>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1" name="Google Shape;3951;p34"/>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2" name="Google Shape;3952;p34"/>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3" name="Google Shape;3953;p34"/>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4" name="Google Shape;3954;p34"/>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5" name="Google Shape;3955;p34"/>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6" name="Google Shape;3956;p34"/>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7" name="Google Shape;3957;p34"/>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8" name="Google Shape;3958;p34"/>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9" name="Google Shape;3959;p34"/>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0" name="Google Shape;3960;p34"/>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1" name="Google Shape;3961;p34"/>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2" name="Google Shape;3962;p34"/>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3" name="Google Shape;3963;p34"/>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4" name="Google Shape;3964;p34"/>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5" name="Google Shape;3965;p34"/>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6" name="Google Shape;3966;p34"/>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967" name="Google Shape;3967;p34"/>
            <p:cNvGrpSpPr/>
            <p:nvPr/>
          </p:nvGrpSpPr>
          <p:grpSpPr>
            <a:xfrm flipH="1">
              <a:off x="8545729" y="4563297"/>
              <a:ext cx="669658" cy="654854"/>
              <a:chOff x="6920359" y="1788354"/>
              <a:chExt cx="3297184" cy="3224292"/>
            </a:xfrm>
          </p:grpSpPr>
          <p:sp>
            <p:nvSpPr>
              <p:cNvPr id="3968" name="Google Shape;3968;p34"/>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9" name="Google Shape;3969;p34"/>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0" name="Google Shape;3970;p34"/>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1" name="Google Shape;3971;p34"/>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2" name="Google Shape;3972;p34"/>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3" name="Google Shape;3973;p34"/>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4" name="Google Shape;3974;p34"/>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5" name="Google Shape;3975;p34"/>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6" name="Google Shape;3976;p34"/>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7" name="Google Shape;3977;p34"/>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8" name="Google Shape;3978;p34"/>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9" name="Google Shape;3979;p34"/>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0" name="Google Shape;3980;p34"/>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1" name="Google Shape;3981;p34"/>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2" name="Google Shape;3982;p34"/>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3" name="Google Shape;3983;p34"/>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4" name="Google Shape;3984;p34"/>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5" name="Google Shape;3985;p34"/>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6" name="Google Shape;3986;p34"/>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7" name="Google Shape;3987;p34"/>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8" name="Google Shape;3988;p34"/>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9" name="Google Shape;3989;p34"/>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0" name="Google Shape;3990;p34"/>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1" name="Google Shape;3991;p34"/>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2" name="Google Shape;3992;p34"/>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3" name="Google Shape;3993;p34"/>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4" name="Google Shape;3994;p34"/>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5" name="Google Shape;3995;p34"/>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6" name="Google Shape;3996;p34"/>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7" name="Google Shape;3997;p34"/>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8" name="Google Shape;3998;p34"/>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9" name="Google Shape;3999;p34"/>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0" name="Google Shape;4000;p34"/>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1" name="Google Shape;4001;p34"/>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2" name="Google Shape;4002;p34"/>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3" name="Google Shape;4003;p34"/>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4" name="Google Shape;4004;p34"/>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5" name="Google Shape;4005;p34"/>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6" name="Google Shape;4006;p34"/>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7" name="Google Shape;4007;p34"/>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8" name="Google Shape;4008;p34"/>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09" name="Google Shape;4009;p34"/>
            <p:cNvGrpSpPr/>
            <p:nvPr/>
          </p:nvGrpSpPr>
          <p:grpSpPr>
            <a:xfrm rot="-3726004">
              <a:off x="9082" y="4324089"/>
              <a:ext cx="772283" cy="821988"/>
              <a:chOff x="1968758" y="830460"/>
              <a:chExt cx="2298812" cy="2446767"/>
            </a:xfrm>
          </p:grpSpPr>
          <p:sp>
            <p:nvSpPr>
              <p:cNvPr id="4010" name="Google Shape;4010;p34"/>
              <p:cNvSpPr/>
              <p:nvPr/>
            </p:nvSpPr>
            <p:spPr>
              <a:xfrm rot="-1747443">
                <a:off x="2561744" y="1964455"/>
                <a:ext cx="1561073" cy="982072"/>
              </a:xfrm>
              <a:custGeom>
                <a:avLst/>
                <a:gdLst/>
                <a:ahLst/>
                <a:cxnLst/>
                <a:rect l="l" t="t" r="r" b="b"/>
                <a:pathLst>
                  <a:path w="3896296" h="2451163" extrusionOk="0">
                    <a:moveTo>
                      <a:pt x="0" y="0"/>
                    </a:moveTo>
                    <a:lnTo>
                      <a:pt x="3896296" y="0"/>
                    </a:lnTo>
                    <a:lnTo>
                      <a:pt x="3896296" y="2451164"/>
                    </a:lnTo>
                    <a:lnTo>
                      <a:pt x="0" y="245116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1" name="Google Shape;4011;p34"/>
              <p:cNvSpPr/>
              <p:nvPr/>
            </p:nvSpPr>
            <p:spPr>
              <a:xfrm rot="-1747443">
                <a:off x="2118971" y="1150394"/>
                <a:ext cx="1561073" cy="982072"/>
              </a:xfrm>
              <a:custGeom>
                <a:avLst/>
                <a:gdLst/>
                <a:ahLst/>
                <a:cxnLst/>
                <a:rect l="l" t="t" r="r" b="b"/>
                <a:pathLst>
                  <a:path w="3896296" h="2451163" extrusionOk="0">
                    <a:moveTo>
                      <a:pt x="0" y="0"/>
                    </a:moveTo>
                    <a:lnTo>
                      <a:pt x="3896297" y="0"/>
                    </a:lnTo>
                    <a:lnTo>
                      <a:pt x="3896297" y="2451164"/>
                    </a:lnTo>
                    <a:lnTo>
                      <a:pt x="0" y="245116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2" name="Google Shape;4012;p34"/>
              <p:cNvSpPr/>
              <p:nvPr/>
            </p:nvSpPr>
            <p:spPr>
              <a:xfrm rot="-1718335">
                <a:off x="2425956" y="1475256"/>
                <a:ext cx="22648" cy="1913601"/>
              </a:xfrm>
              <a:custGeom>
                <a:avLst/>
                <a:gdLst/>
                <a:ahLst/>
                <a:cxnLst/>
                <a:rect l="l" t="t" r="r" b="b"/>
                <a:pathLst>
                  <a:path w="56388" h="4764501" extrusionOk="0">
                    <a:moveTo>
                      <a:pt x="0" y="0"/>
                    </a:moveTo>
                    <a:lnTo>
                      <a:pt x="56388" y="0"/>
                    </a:lnTo>
                    <a:lnTo>
                      <a:pt x="56388" y="4764502"/>
                    </a:lnTo>
                    <a:lnTo>
                      <a:pt x="0" y="476450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3" name="Google Shape;4013;p34"/>
              <p:cNvSpPr/>
              <p:nvPr/>
            </p:nvSpPr>
            <p:spPr>
              <a:xfrm>
                <a:off x="2421208" y="1620381"/>
                <a:ext cx="1423302" cy="908913"/>
              </a:xfrm>
              <a:custGeom>
                <a:avLst/>
                <a:gdLst/>
                <a:ahLst/>
                <a:cxnLst/>
                <a:rect l="l" t="t" r="r" b="b"/>
                <a:pathLst>
                  <a:path w="3558254" h="2272283" extrusionOk="0">
                    <a:moveTo>
                      <a:pt x="0" y="1905952"/>
                    </a:moveTo>
                    <a:cubicBezTo>
                      <a:pt x="1131475" y="1270635"/>
                      <a:pt x="2262950" y="635318"/>
                      <a:pt x="3394424" y="0"/>
                    </a:cubicBezTo>
                    <a:cubicBezTo>
                      <a:pt x="3423857" y="43339"/>
                      <a:pt x="3454908" y="94393"/>
                      <a:pt x="3484245" y="153257"/>
                    </a:cubicBezTo>
                    <a:cubicBezTo>
                      <a:pt x="3516725" y="218218"/>
                      <a:pt x="3540538" y="279083"/>
                      <a:pt x="3558254" y="332899"/>
                    </a:cubicBezTo>
                    <a:cubicBezTo>
                      <a:pt x="2437924" y="979360"/>
                      <a:pt x="1317593" y="1625822"/>
                      <a:pt x="197263" y="2272284"/>
                    </a:cubicBezTo>
                    <a:cubicBezTo>
                      <a:pt x="131540" y="2150174"/>
                      <a:pt x="65723" y="2028063"/>
                      <a:pt x="0" y="19058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4" name="Google Shape;4014;p34"/>
              <p:cNvSpPr/>
              <p:nvPr/>
            </p:nvSpPr>
            <p:spPr>
              <a:xfrm>
                <a:off x="3338400" y="830460"/>
                <a:ext cx="448306" cy="803292"/>
              </a:xfrm>
              <a:custGeom>
                <a:avLst/>
                <a:gdLst/>
                <a:ahLst/>
                <a:cxnLst/>
                <a:rect l="l" t="t" r="r" b="b"/>
                <a:pathLst>
                  <a:path w="1120764" h="2008230" extrusionOk="0">
                    <a:moveTo>
                      <a:pt x="1106689" y="2008230"/>
                    </a:moveTo>
                    <a:cubicBezTo>
                      <a:pt x="1101736" y="2008230"/>
                      <a:pt x="1096878" y="2005658"/>
                      <a:pt x="1094402" y="2000896"/>
                    </a:cubicBezTo>
                    <a:lnTo>
                      <a:pt x="1789" y="20934"/>
                    </a:lnTo>
                    <a:cubicBezTo>
                      <a:pt x="-2021" y="14171"/>
                      <a:pt x="455" y="5504"/>
                      <a:pt x="7313" y="1789"/>
                    </a:cubicBezTo>
                    <a:cubicBezTo>
                      <a:pt x="14076" y="-2021"/>
                      <a:pt x="22648" y="455"/>
                      <a:pt x="26459" y="7313"/>
                    </a:cubicBezTo>
                    <a:lnTo>
                      <a:pt x="1118976" y="1987370"/>
                    </a:lnTo>
                    <a:cubicBezTo>
                      <a:pt x="1122786" y="1994133"/>
                      <a:pt x="1120310" y="2002801"/>
                      <a:pt x="1113452" y="2006516"/>
                    </a:cubicBezTo>
                    <a:cubicBezTo>
                      <a:pt x="1111261" y="2007754"/>
                      <a:pt x="1108975" y="2008230"/>
                      <a:pt x="1106689" y="20082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5" name="Google Shape;4015;p34"/>
              <p:cNvSpPr/>
              <p:nvPr/>
            </p:nvSpPr>
            <p:spPr>
              <a:xfrm>
                <a:off x="3840993" y="1748050"/>
                <a:ext cx="426578" cy="765624"/>
              </a:xfrm>
              <a:custGeom>
                <a:avLst/>
                <a:gdLst/>
                <a:ahLst/>
                <a:cxnLst/>
                <a:rect l="l" t="t" r="r" b="b"/>
                <a:pathLst>
                  <a:path w="1066444" h="1914061" extrusionOk="0">
                    <a:moveTo>
                      <a:pt x="1052430" y="1914061"/>
                    </a:moveTo>
                    <a:cubicBezTo>
                      <a:pt x="1047477" y="1914061"/>
                      <a:pt x="1042619" y="1911394"/>
                      <a:pt x="1040047" y="1906727"/>
                    </a:cubicBezTo>
                    <a:lnTo>
                      <a:pt x="1727" y="20872"/>
                    </a:lnTo>
                    <a:cubicBezTo>
                      <a:pt x="-1988" y="14014"/>
                      <a:pt x="489" y="5442"/>
                      <a:pt x="7251" y="1727"/>
                    </a:cubicBezTo>
                    <a:cubicBezTo>
                      <a:pt x="14014" y="-1988"/>
                      <a:pt x="22587" y="489"/>
                      <a:pt x="26397" y="7252"/>
                    </a:cubicBezTo>
                    <a:lnTo>
                      <a:pt x="1064717" y="1893106"/>
                    </a:lnTo>
                    <a:cubicBezTo>
                      <a:pt x="1068432" y="1899964"/>
                      <a:pt x="1065955" y="1908537"/>
                      <a:pt x="1059193" y="1912251"/>
                    </a:cubicBezTo>
                    <a:cubicBezTo>
                      <a:pt x="1057002" y="1913394"/>
                      <a:pt x="1054716" y="1913966"/>
                      <a:pt x="1052430" y="19139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6" name="Google Shape;4016;p34"/>
              <p:cNvSpPr/>
              <p:nvPr/>
            </p:nvSpPr>
            <p:spPr>
              <a:xfrm>
                <a:off x="3418550" y="1744076"/>
                <a:ext cx="245197" cy="201102"/>
              </a:xfrm>
              <a:custGeom>
                <a:avLst/>
                <a:gdLst/>
                <a:ahLst/>
                <a:cxnLst/>
                <a:rect l="l" t="t" r="r" b="b"/>
                <a:pathLst>
                  <a:path w="612992" h="502755" extrusionOk="0">
                    <a:moveTo>
                      <a:pt x="122135" y="502660"/>
                    </a:moveTo>
                    <a:cubicBezTo>
                      <a:pt x="119753" y="502660"/>
                      <a:pt x="117277" y="501993"/>
                      <a:pt x="115086" y="500755"/>
                    </a:cubicBezTo>
                    <a:cubicBezTo>
                      <a:pt x="110705" y="498183"/>
                      <a:pt x="108038" y="493611"/>
                      <a:pt x="108038" y="488563"/>
                    </a:cubicBezTo>
                    <a:cubicBezTo>
                      <a:pt x="108038" y="446177"/>
                      <a:pt x="32028" y="334448"/>
                      <a:pt x="2786" y="294920"/>
                    </a:cubicBezTo>
                    <a:cubicBezTo>
                      <a:pt x="405" y="291681"/>
                      <a:pt x="-547" y="287586"/>
                      <a:pt x="310" y="283680"/>
                    </a:cubicBezTo>
                    <a:cubicBezTo>
                      <a:pt x="1072" y="279775"/>
                      <a:pt x="3548" y="276346"/>
                      <a:pt x="6977" y="274346"/>
                    </a:cubicBezTo>
                    <a:lnTo>
                      <a:pt x="471988" y="1931"/>
                    </a:lnTo>
                    <a:cubicBezTo>
                      <a:pt x="476941" y="-927"/>
                      <a:pt x="483227" y="-641"/>
                      <a:pt x="487800" y="2979"/>
                    </a:cubicBezTo>
                    <a:cubicBezTo>
                      <a:pt x="524090" y="31173"/>
                      <a:pt x="553808" y="65844"/>
                      <a:pt x="576001" y="105944"/>
                    </a:cubicBezTo>
                    <a:cubicBezTo>
                      <a:pt x="593813" y="138043"/>
                      <a:pt x="606195" y="172714"/>
                      <a:pt x="612767" y="208909"/>
                    </a:cubicBezTo>
                    <a:cubicBezTo>
                      <a:pt x="613815" y="214814"/>
                      <a:pt x="611148" y="220625"/>
                      <a:pt x="606005" y="223673"/>
                    </a:cubicBezTo>
                    <a:lnTo>
                      <a:pt x="129278" y="500850"/>
                    </a:lnTo>
                    <a:cubicBezTo>
                      <a:pt x="127088" y="502089"/>
                      <a:pt x="124611" y="502755"/>
                      <a:pt x="122230" y="502755"/>
                    </a:cubicBezTo>
                    <a:close/>
                    <a:moveTo>
                      <a:pt x="34695" y="290824"/>
                    </a:moveTo>
                    <a:cubicBezTo>
                      <a:pt x="58793" y="324447"/>
                      <a:pt x="117944" y="410553"/>
                      <a:pt x="132803" y="466084"/>
                    </a:cubicBezTo>
                    <a:lnTo>
                      <a:pt x="583145" y="204337"/>
                    </a:lnTo>
                    <a:cubicBezTo>
                      <a:pt x="576763" y="174619"/>
                      <a:pt x="566095" y="146234"/>
                      <a:pt x="551331" y="119660"/>
                    </a:cubicBezTo>
                    <a:cubicBezTo>
                      <a:pt x="532758" y="86227"/>
                      <a:pt x="507516" y="55842"/>
                      <a:pt x="477893" y="31268"/>
                    </a:cubicBezTo>
                    <a:lnTo>
                      <a:pt x="34695" y="2909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7" name="Google Shape;4017;p34"/>
              <p:cNvSpPr/>
              <p:nvPr/>
            </p:nvSpPr>
            <p:spPr>
              <a:xfrm>
                <a:off x="2526930" y="2244157"/>
                <a:ext cx="246938" cy="199204"/>
              </a:xfrm>
              <a:custGeom>
                <a:avLst/>
                <a:gdLst/>
                <a:ahLst/>
                <a:cxnLst/>
                <a:rect l="l" t="t" r="r" b="b"/>
                <a:pathLst>
                  <a:path w="617345" h="498010" extrusionOk="0">
                    <a:moveTo>
                      <a:pt x="125570" y="498010"/>
                    </a:moveTo>
                    <a:cubicBezTo>
                      <a:pt x="122331" y="498010"/>
                      <a:pt x="119092" y="496867"/>
                      <a:pt x="116521" y="494677"/>
                    </a:cubicBezTo>
                    <a:cubicBezTo>
                      <a:pt x="88327" y="470864"/>
                      <a:pt x="64514" y="442956"/>
                      <a:pt x="45464" y="411523"/>
                    </a:cubicBezTo>
                    <a:cubicBezTo>
                      <a:pt x="21842" y="372471"/>
                      <a:pt x="6602" y="329418"/>
                      <a:pt x="125" y="283793"/>
                    </a:cubicBezTo>
                    <a:cubicBezTo>
                      <a:pt x="-637" y="278078"/>
                      <a:pt x="2125" y="272458"/>
                      <a:pt x="7079" y="269601"/>
                    </a:cubicBezTo>
                    <a:lnTo>
                      <a:pt x="474851" y="1853"/>
                    </a:lnTo>
                    <a:cubicBezTo>
                      <a:pt x="478280" y="-147"/>
                      <a:pt x="482471" y="-528"/>
                      <a:pt x="486281" y="710"/>
                    </a:cubicBezTo>
                    <a:cubicBezTo>
                      <a:pt x="490091" y="1948"/>
                      <a:pt x="493139" y="4806"/>
                      <a:pt x="494759" y="8425"/>
                    </a:cubicBezTo>
                    <a:cubicBezTo>
                      <a:pt x="514475" y="53478"/>
                      <a:pt x="573530" y="175018"/>
                      <a:pt x="610297" y="196068"/>
                    </a:cubicBezTo>
                    <a:cubicBezTo>
                      <a:pt x="614678" y="198544"/>
                      <a:pt x="617345" y="203211"/>
                      <a:pt x="617345" y="208260"/>
                    </a:cubicBezTo>
                    <a:cubicBezTo>
                      <a:pt x="617345" y="213308"/>
                      <a:pt x="614678" y="217975"/>
                      <a:pt x="610297" y="220452"/>
                    </a:cubicBezTo>
                    <a:lnTo>
                      <a:pt x="132618" y="496010"/>
                    </a:lnTo>
                    <a:cubicBezTo>
                      <a:pt x="130427" y="497248"/>
                      <a:pt x="127951" y="497915"/>
                      <a:pt x="125570" y="497915"/>
                    </a:cubicBezTo>
                    <a:close/>
                    <a:moveTo>
                      <a:pt x="29462" y="289222"/>
                    </a:moveTo>
                    <a:cubicBezTo>
                      <a:pt x="36035" y="327608"/>
                      <a:pt x="49560" y="363803"/>
                      <a:pt x="69563" y="396950"/>
                    </a:cubicBezTo>
                    <a:cubicBezTo>
                      <a:pt x="85279" y="422858"/>
                      <a:pt x="104615" y="446290"/>
                      <a:pt x="127189" y="466673"/>
                    </a:cubicBezTo>
                    <a:lnTo>
                      <a:pt x="578388" y="206355"/>
                    </a:lnTo>
                    <a:cubicBezTo>
                      <a:pt x="537716" y="165778"/>
                      <a:pt x="492377" y="71671"/>
                      <a:pt x="475232" y="34048"/>
                    </a:cubicBezTo>
                    <a:lnTo>
                      <a:pt x="29367" y="28922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8" name="Google Shape;4018;p34"/>
              <p:cNvSpPr/>
              <p:nvPr/>
            </p:nvSpPr>
            <p:spPr>
              <a:xfrm>
                <a:off x="2759926" y="1878628"/>
                <a:ext cx="667979" cy="426186"/>
              </a:xfrm>
              <a:custGeom>
                <a:avLst/>
                <a:gdLst/>
                <a:ahLst/>
                <a:cxnLst/>
                <a:rect l="l" t="t" r="r" b="b"/>
                <a:pathLst>
                  <a:path w="1669947" h="1065466" extrusionOk="0">
                    <a:moveTo>
                      <a:pt x="131642" y="1065466"/>
                    </a:moveTo>
                    <a:cubicBezTo>
                      <a:pt x="120593" y="1065466"/>
                      <a:pt x="116117" y="1052988"/>
                      <a:pt x="108592" y="1032414"/>
                    </a:cubicBezTo>
                    <a:cubicBezTo>
                      <a:pt x="100781" y="1010793"/>
                      <a:pt x="88970" y="978217"/>
                      <a:pt x="70206" y="946880"/>
                    </a:cubicBezTo>
                    <a:cubicBezTo>
                      <a:pt x="69349" y="945642"/>
                      <a:pt x="60110" y="932116"/>
                      <a:pt x="3150" y="861441"/>
                    </a:cubicBezTo>
                    <a:cubicBezTo>
                      <a:pt x="483" y="858202"/>
                      <a:pt x="-565" y="853916"/>
                      <a:pt x="293" y="849820"/>
                    </a:cubicBezTo>
                    <a:cubicBezTo>
                      <a:pt x="1055" y="845724"/>
                      <a:pt x="3722" y="842200"/>
                      <a:pt x="7341" y="840200"/>
                    </a:cubicBezTo>
                    <a:lnTo>
                      <a:pt x="1536294" y="1714"/>
                    </a:lnTo>
                    <a:cubicBezTo>
                      <a:pt x="1540009" y="-286"/>
                      <a:pt x="1544486" y="-572"/>
                      <a:pt x="1548391" y="1047"/>
                    </a:cubicBezTo>
                    <a:cubicBezTo>
                      <a:pt x="1552296" y="2667"/>
                      <a:pt x="1555344" y="5905"/>
                      <a:pt x="1556582" y="10001"/>
                    </a:cubicBezTo>
                    <a:cubicBezTo>
                      <a:pt x="1566393" y="42195"/>
                      <a:pt x="1580109" y="73152"/>
                      <a:pt x="1597445" y="101917"/>
                    </a:cubicBezTo>
                    <a:cubicBezTo>
                      <a:pt x="1616209" y="133159"/>
                      <a:pt x="1639164" y="161829"/>
                      <a:pt x="1665548" y="187071"/>
                    </a:cubicBezTo>
                    <a:cubicBezTo>
                      <a:pt x="1668787" y="190119"/>
                      <a:pt x="1670406" y="194595"/>
                      <a:pt x="1669835" y="199072"/>
                    </a:cubicBezTo>
                    <a:cubicBezTo>
                      <a:pt x="1669263" y="203549"/>
                      <a:pt x="1666596" y="207454"/>
                      <a:pt x="1662691" y="209550"/>
                    </a:cubicBezTo>
                    <a:cubicBezTo>
                      <a:pt x="450825" y="879538"/>
                      <a:pt x="166599" y="1042130"/>
                      <a:pt x="144596" y="1059084"/>
                    </a:cubicBezTo>
                    <a:cubicBezTo>
                      <a:pt x="142501" y="1061751"/>
                      <a:pt x="139548" y="1063942"/>
                      <a:pt x="136691" y="1064704"/>
                    </a:cubicBezTo>
                    <a:cubicBezTo>
                      <a:pt x="134881" y="1065180"/>
                      <a:pt x="133166" y="1065466"/>
                      <a:pt x="131642" y="1065466"/>
                    </a:cubicBezTo>
                    <a:close/>
                    <a:moveTo>
                      <a:pt x="94304" y="932306"/>
                    </a:moveTo>
                    <a:cubicBezTo>
                      <a:pt x="114593" y="966025"/>
                      <a:pt x="126880" y="1000220"/>
                      <a:pt x="135167" y="1022889"/>
                    </a:cubicBezTo>
                    <a:cubicBezTo>
                      <a:pt x="136119" y="1025652"/>
                      <a:pt x="137167" y="1028509"/>
                      <a:pt x="138119" y="1031176"/>
                    </a:cubicBezTo>
                    <a:cubicBezTo>
                      <a:pt x="196793" y="992505"/>
                      <a:pt x="456064" y="844581"/>
                      <a:pt x="1632592" y="194119"/>
                    </a:cubicBezTo>
                    <a:cubicBezTo>
                      <a:pt x="1610018" y="170592"/>
                      <a:pt x="1590111" y="144589"/>
                      <a:pt x="1573251" y="116586"/>
                    </a:cubicBezTo>
                    <a:cubicBezTo>
                      <a:pt x="1557726" y="90678"/>
                      <a:pt x="1544867" y="63246"/>
                      <a:pt x="1534961" y="34766"/>
                    </a:cubicBezTo>
                    <a:lnTo>
                      <a:pt x="35630" y="856964"/>
                    </a:lnTo>
                    <a:cubicBezTo>
                      <a:pt x="76016" y="907065"/>
                      <a:pt x="89542" y="924782"/>
                      <a:pt x="94019" y="932497"/>
                    </a:cubicBezTo>
                    <a:lnTo>
                      <a:pt x="94304" y="93230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9" name="Google Shape;4019;p34"/>
              <p:cNvSpPr/>
              <p:nvPr/>
            </p:nvSpPr>
            <p:spPr>
              <a:xfrm>
                <a:off x="3159804" y="1930816"/>
                <a:ext cx="193990" cy="115112"/>
              </a:xfrm>
              <a:custGeom>
                <a:avLst/>
                <a:gdLst/>
                <a:ahLst/>
                <a:cxnLst/>
                <a:rect l="l" t="t" r="r" b="b"/>
                <a:pathLst>
                  <a:path w="484975" h="287779" extrusionOk="0">
                    <a:moveTo>
                      <a:pt x="14126" y="287779"/>
                    </a:moveTo>
                    <a:cubicBezTo>
                      <a:pt x="9268" y="287779"/>
                      <a:pt x="4506" y="285207"/>
                      <a:pt x="1839" y="280635"/>
                    </a:cubicBezTo>
                    <a:cubicBezTo>
                      <a:pt x="-1971" y="273873"/>
                      <a:pt x="315" y="265300"/>
                      <a:pt x="7078" y="261395"/>
                    </a:cubicBezTo>
                    <a:lnTo>
                      <a:pt x="463897" y="1839"/>
                    </a:lnTo>
                    <a:cubicBezTo>
                      <a:pt x="470659" y="-1971"/>
                      <a:pt x="479232" y="315"/>
                      <a:pt x="483137" y="7077"/>
                    </a:cubicBezTo>
                    <a:cubicBezTo>
                      <a:pt x="486947" y="13840"/>
                      <a:pt x="484661" y="22413"/>
                      <a:pt x="477898" y="26318"/>
                    </a:cubicBezTo>
                    <a:lnTo>
                      <a:pt x="21079" y="285874"/>
                    </a:lnTo>
                    <a:cubicBezTo>
                      <a:pt x="18889" y="287112"/>
                      <a:pt x="16507" y="287684"/>
                      <a:pt x="14126" y="2876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0" name="Google Shape;4020;p34"/>
              <p:cNvSpPr/>
              <p:nvPr/>
            </p:nvSpPr>
            <p:spPr>
              <a:xfrm>
                <a:off x="2826285" y="2117607"/>
                <a:ext cx="194958" cy="117919"/>
              </a:xfrm>
              <a:custGeom>
                <a:avLst/>
                <a:gdLst/>
                <a:ahLst/>
                <a:cxnLst/>
                <a:rect l="l" t="t" r="r" b="b"/>
                <a:pathLst>
                  <a:path w="487394" h="294798" extrusionOk="0">
                    <a:moveTo>
                      <a:pt x="14097" y="294799"/>
                    </a:moveTo>
                    <a:cubicBezTo>
                      <a:pt x="9239" y="294799"/>
                      <a:pt x="4477" y="292322"/>
                      <a:pt x="1905" y="287751"/>
                    </a:cubicBezTo>
                    <a:cubicBezTo>
                      <a:pt x="-2000" y="280988"/>
                      <a:pt x="286" y="272415"/>
                      <a:pt x="7049" y="268510"/>
                    </a:cubicBezTo>
                    <a:lnTo>
                      <a:pt x="466249" y="1905"/>
                    </a:lnTo>
                    <a:cubicBezTo>
                      <a:pt x="472917" y="-2000"/>
                      <a:pt x="481584" y="286"/>
                      <a:pt x="485489" y="7049"/>
                    </a:cubicBezTo>
                    <a:cubicBezTo>
                      <a:pt x="489395" y="13811"/>
                      <a:pt x="487109" y="22384"/>
                      <a:pt x="480346" y="26289"/>
                    </a:cubicBezTo>
                    <a:lnTo>
                      <a:pt x="21146" y="292894"/>
                    </a:lnTo>
                    <a:cubicBezTo>
                      <a:pt x="18955" y="294227"/>
                      <a:pt x="16478" y="294799"/>
                      <a:pt x="14097" y="2947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1" name="Google Shape;4021;p34"/>
              <p:cNvSpPr/>
              <p:nvPr/>
            </p:nvSpPr>
            <p:spPr>
              <a:xfrm>
                <a:off x="3035615" y="2083761"/>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194"/>
                    </a:moveTo>
                    <a:cubicBezTo>
                      <a:pt x="46101" y="28194"/>
                      <a:pt x="28194" y="44577"/>
                      <a:pt x="28194" y="64579"/>
                    </a:cubicBezTo>
                    <a:cubicBezTo>
                      <a:pt x="28194" y="84582"/>
                      <a:pt x="46101" y="100965"/>
                      <a:pt x="68104" y="100965"/>
                    </a:cubicBezTo>
                    <a:cubicBezTo>
                      <a:pt x="90106" y="100965"/>
                      <a:pt x="108013" y="84677"/>
                      <a:pt x="108013" y="64579"/>
                    </a:cubicBezTo>
                    <a:cubicBezTo>
                      <a:pt x="108013" y="44482"/>
                      <a:pt x="90106" y="28194"/>
                      <a:pt x="68104" y="281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2" name="Google Shape;4022;p34"/>
              <p:cNvSpPr/>
              <p:nvPr/>
            </p:nvSpPr>
            <p:spPr>
              <a:xfrm>
                <a:off x="3096323" y="2046367"/>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099"/>
                    </a:moveTo>
                    <a:cubicBezTo>
                      <a:pt x="46101" y="28099"/>
                      <a:pt x="28194" y="44387"/>
                      <a:pt x="28194" y="64484"/>
                    </a:cubicBezTo>
                    <a:cubicBezTo>
                      <a:pt x="28194" y="84582"/>
                      <a:pt x="46101" y="100870"/>
                      <a:pt x="68104" y="100870"/>
                    </a:cubicBezTo>
                    <a:cubicBezTo>
                      <a:pt x="90106" y="100870"/>
                      <a:pt x="108013" y="84582"/>
                      <a:pt x="108013" y="64484"/>
                    </a:cubicBezTo>
                    <a:cubicBezTo>
                      <a:pt x="108013" y="44387"/>
                      <a:pt x="90106"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3" name="Google Shape;4023;p34"/>
              <p:cNvSpPr/>
              <p:nvPr/>
            </p:nvSpPr>
            <p:spPr>
              <a:xfrm>
                <a:off x="2616916" y="2322282"/>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8" y="28956"/>
                      <a:pt x="136208" y="64579"/>
                    </a:cubicBezTo>
                    <a:cubicBezTo>
                      <a:pt x="136208" y="100203"/>
                      <a:pt x="105632" y="129159"/>
                      <a:pt x="68104" y="129159"/>
                    </a:cubicBezTo>
                    <a:close/>
                    <a:moveTo>
                      <a:pt x="68104" y="28099"/>
                    </a:moveTo>
                    <a:cubicBezTo>
                      <a:pt x="46101" y="28099"/>
                      <a:pt x="28194" y="44482"/>
                      <a:pt x="28194" y="64484"/>
                    </a:cubicBezTo>
                    <a:cubicBezTo>
                      <a:pt x="28194" y="84487"/>
                      <a:pt x="46101" y="100870"/>
                      <a:pt x="68104" y="100870"/>
                    </a:cubicBezTo>
                    <a:cubicBezTo>
                      <a:pt x="90107" y="100870"/>
                      <a:pt x="108014" y="84582"/>
                      <a:pt x="108014" y="64484"/>
                    </a:cubicBezTo>
                    <a:cubicBezTo>
                      <a:pt x="108014" y="44387"/>
                      <a:pt x="90107"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4" name="Google Shape;4024;p34"/>
              <p:cNvSpPr/>
              <p:nvPr/>
            </p:nvSpPr>
            <p:spPr>
              <a:xfrm>
                <a:off x="3518303" y="1814677"/>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099"/>
                    </a:moveTo>
                    <a:cubicBezTo>
                      <a:pt x="46101" y="28099"/>
                      <a:pt x="28194" y="44387"/>
                      <a:pt x="28194" y="64484"/>
                    </a:cubicBezTo>
                    <a:cubicBezTo>
                      <a:pt x="28194" y="84582"/>
                      <a:pt x="46101" y="100870"/>
                      <a:pt x="68104" y="100870"/>
                    </a:cubicBezTo>
                    <a:cubicBezTo>
                      <a:pt x="90106" y="100870"/>
                      <a:pt x="108013" y="84487"/>
                      <a:pt x="108013" y="64484"/>
                    </a:cubicBezTo>
                    <a:cubicBezTo>
                      <a:pt x="108013" y="44482"/>
                      <a:pt x="90106"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5" name="Google Shape;4025;p34"/>
              <p:cNvSpPr/>
              <p:nvPr/>
            </p:nvSpPr>
            <p:spPr>
              <a:xfrm>
                <a:off x="2553892" y="2361267"/>
                <a:ext cx="54475" cy="35711"/>
              </a:xfrm>
              <a:custGeom>
                <a:avLst/>
                <a:gdLst/>
                <a:ahLst/>
                <a:cxnLst/>
                <a:rect l="l" t="t" r="r" b="b"/>
                <a:pathLst>
                  <a:path w="136187" h="89278" extrusionOk="0">
                    <a:moveTo>
                      <a:pt x="14068" y="89278"/>
                    </a:moveTo>
                    <a:cubicBezTo>
                      <a:pt x="9782" y="89278"/>
                      <a:pt x="5495" y="87278"/>
                      <a:pt x="2828" y="83658"/>
                    </a:cubicBezTo>
                    <a:cubicBezTo>
                      <a:pt x="-1839" y="77467"/>
                      <a:pt x="-601" y="68609"/>
                      <a:pt x="5591" y="63942"/>
                    </a:cubicBezTo>
                    <a:cubicBezTo>
                      <a:pt x="15306" y="56608"/>
                      <a:pt x="98650" y="10887"/>
                      <a:pt x="115319" y="1743"/>
                    </a:cubicBezTo>
                    <a:cubicBezTo>
                      <a:pt x="122081" y="-1971"/>
                      <a:pt x="130749" y="410"/>
                      <a:pt x="134464" y="7363"/>
                    </a:cubicBezTo>
                    <a:cubicBezTo>
                      <a:pt x="138179" y="14221"/>
                      <a:pt x="135702" y="22794"/>
                      <a:pt x="128844" y="26508"/>
                    </a:cubicBezTo>
                    <a:cubicBezTo>
                      <a:pt x="81600" y="52417"/>
                      <a:pt x="28260" y="82230"/>
                      <a:pt x="22450" y="86516"/>
                    </a:cubicBezTo>
                    <a:cubicBezTo>
                      <a:pt x="19878" y="88421"/>
                      <a:pt x="16925" y="89278"/>
                      <a:pt x="14068" y="892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6" name="Google Shape;4026;p34"/>
              <p:cNvSpPr/>
              <p:nvPr/>
            </p:nvSpPr>
            <p:spPr>
              <a:xfrm>
                <a:off x="2672425" y="2295426"/>
                <a:ext cx="54502" cy="36645"/>
              </a:xfrm>
              <a:custGeom>
                <a:avLst/>
                <a:gdLst/>
                <a:ahLst/>
                <a:cxnLst/>
                <a:rect l="l" t="t" r="r" b="b"/>
                <a:pathLst>
                  <a:path w="136256" h="91612" extrusionOk="0">
                    <a:moveTo>
                      <a:pt x="14122" y="91613"/>
                    </a:moveTo>
                    <a:cubicBezTo>
                      <a:pt x="9264" y="91613"/>
                      <a:pt x="4597" y="89136"/>
                      <a:pt x="1930" y="84660"/>
                    </a:cubicBezTo>
                    <a:cubicBezTo>
                      <a:pt x="-1975" y="77897"/>
                      <a:pt x="215" y="69324"/>
                      <a:pt x="6978" y="65324"/>
                    </a:cubicBezTo>
                    <a:lnTo>
                      <a:pt x="114991" y="1887"/>
                    </a:lnTo>
                    <a:cubicBezTo>
                      <a:pt x="121564" y="-1923"/>
                      <a:pt x="130231" y="173"/>
                      <a:pt x="134327" y="6936"/>
                    </a:cubicBezTo>
                    <a:cubicBezTo>
                      <a:pt x="138232" y="13698"/>
                      <a:pt x="136042" y="22271"/>
                      <a:pt x="129279" y="26271"/>
                    </a:cubicBezTo>
                    <a:lnTo>
                      <a:pt x="21265" y="89708"/>
                    </a:lnTo>
                    <a:cubicBezTo>
                      <a:pt x="19075" y="91041"/>
                      <a:pt x="16598" y="91613"/>
                      <a:pt x="14122" y="916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7" name="Google Shape;4027;p34"/>
              <p:cNvSpPr/>
              <p:nvPr/>
            </p:nvSpPr>
            <p:spPr>
              <a:xfrm>
                <a:off x="3577788" y="1786918"/>
                <a:ext cx="53533" cy="35908"/>
              </a:xfrm>
              <a:custGeom>
                <a:avLst/>
                <a:gdLst/>
                <a:ahLst/>
                <a:cxnLst/>
                <a:rect l="l" t="t" r="r" b="b"/>
                <a:pathLst>
                  <a:path w="133833" h="89771" extrusionOk="0">
                    <a:moveTo>
                      <a:pt x="14101" y="89771"/>
                    </a:moveTo>
                    <a:cubicBezTo>
                      <a:pt x="9243" y="89771"/>
                      <a:pt x="4576" y="87295"/>
                      <a:pt x="1909" y="82818"/>
                    </a:cubicBezTo>
                    <a:cubicBezTo>
                      <a:pt x="-1997" y="76055"/>
                      <a:pt x="289" y="67483"/>
                      <a:pt x="6957" y="63578"/>
                    </a:cubicBezTo>
                    <a:lnTo>
                      <a:pt x="112684" y="1951"/>
                    </a:lnTo>
                    <a:cubicBezTo>
                      <a:pt x="119352" y="-2050"/>
                      <a:pt x="128020" y="332"/>
                      <a:pt x="131925" y="6999"/>
                    </a:cubicBezTo>
                    <a:cubicBezTo>
                      <a:pt x="135830" y="13667"/>
                      <a:pt x="133544" y="22334"/>
                      <a:pt x="126877" y="26240"/>
                    </a:cubicBezTo>
                    <a:lnTo>
                      <a:pt x="21149" y="87867"/>
                    </a:lnTo>
                    <a:cubicBezTo>
                      <a:pt x="18958" y="89200"/>
                      <a:pt x="16482" y="89771"/>
                      <a:pt x="14005" y="897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8" name="Google Shape;4028;p34"/>
              <p:cNvSpPr/>
              <p:nvPr/>
            </p:nvSpPr>
            <p:spPr>
              <a:xfrm>
                <a:off x="3455721" y="1851096"/>
                <a:ext cx="56396" cy="35949"/>
              </a:xfrm>
              <a:custGeom>
                <a:avLst/>
                <a:gdLst/>
                <a:ahLst/>
                <a:cxnLst/>
                <a:rect l="l" t="t" r="r" b="b"/>
                <a:pathLst>
                  <a:path w="140989" h="89872" extrusionOk="0">
                    <a:moveTo>
                      <a:pt x="14106" y="89873"/>
                    </a:moveTo>
                    <a:cubicBezTo>
                      <a:pt x="9154" y="89873"/>
                      <a:pt x="4296" y="87206"/>
                      <a:pt x="1724" y="82538"/>
                    </a:cubicBezTo>
                    <a:cubicBezTo>
                      <a:pt x="-1991" y="75680"/>
                      <a:pt x="486" y="67108"/>
                      <a:pt x="7344" y="63393"/>
                    </a:cubicBezTo>
                    <a:lnTo>
                      <a:pt x="120120" y="1766"/>
                    </a:lnTo>
                    <a:cubicBezTo>
                      <a:pt x="126978" y="-2044"/>
                      <a:pt x="135550" y="528"/>
                      <a:pt x="139265" y="7386"/>
                    </a:cubicBezTo>
                    <a:cubicBezTo>
                      <a:pt x="142980" y="14244"/>
                      <a:pt x="140503" y="22817"/>
                      <a:pt x="133645" y="26531"/>
                    </a:cubicBezTo>
                    <a:lnTo>
                      <a:pt x="20869" y="88158"/>
                    </a:lnTo>
                    <a:cubicBezTo>
                      <a:pt x="18679" y="89301"/>
                      <a:pt x="16393" y="89873"/>
                      <a:pt x="14106" y="898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9" name="Google Shape;4029;p34"/>
              <p:cNvSpPr/>
              <p:nvPr/>
            </p:nvSpPr>
            <p:spPr>
              <a:xfrm>
                <a:off x="2820146" y="2602677"/>
                <a:ext cx="195918" cy="323626"/>
              </a:xfrm>
              <a:custGeom>
                <a:avLst/>
                <a:gdLst/>
                <a:ahLst/>
                <a:cxnLst/>
                <a:rect l="l" t="t" r="r" b="b"/>
                <a:pathLst>
                  <a:path w="489794" h="809066" extrusionOk="0">
                    <a:moveTo>
                      <a:pt x="378988" y="339715"/>
                    </a:moveTo>
                    <a:cubicBezTo>
                      <a:pt x="492145" y="560219"/>
                      <a:pt x="523864" y="767960"/>
                      <a:pt x="449759" y="803774"/>
                    </a:cubicBezTo>
                    <a:cubicBezTo>
                      <a:pt x="375750" y="839587"/>
                      <a:pt x="223921" y="689854"/>
                      <a:pt x="110764" y="469350"/>
                    </a:cubicBezTo>
                    <a:cubicBezTo>
                      <a:pt x="-2393" y="248847"/>
                      <a:pt x="-34016" y="41106"/>
                      <a:pt x="39993" y="5293"/>
                    </a:cubicBezTo>
                    <a:cubicBezTo>
                      <a:pt x="114003" y="-30521"/>
                      <a:pt x="265831" y="119212"/>
                      <a:pt x="378988" y="339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0" name="Google Shape;4030;p34"/>
              <p:cNvSpPr/>
              <p:nvPr/>
            </p:nvSpPr>
            <p:spPr>
              <a:xfrm>
                <a:off x="2839377" y="2587376"/>
                <a:ext cx="195918" cy="323626"/>
              </a:xfrm>
              <a:custGeom>
                <a:avLst/>
                <a:gdLst/>
                <a:ahLst/>
                <a:cxnLst/>
                <a:rect l="l" t="t" r="r" b="b"/>
                <a:pathLst>
                  <a:path w="489794" h="809066" extrusionOk="0">
                    <a:moveTo>
                      <a:pt x="378988" y="339715"/>
                    </a:moveTo>
                    <a:cubicBezTo>
                      <a:pt x="492145" y="560219"/>
                      <a:pt x="523864" y="767960"/>
                      <a:pt x="449759" y="803774"/>
                    </a:cubicBezTo>
                    <a:cubicBezTo>
                      <a:pt x="375750" y="839588"/>
                      <a:pt x="223921" y="689854"/>
                      <a:pt x="110764" y="469351"/>
                    </a:cubicBezTo>
                    <a:cubicBezTo>
                      <a:pt x="-2393" y="248847"/>
                      <a:pt x="-34016" y="41107"/>
                      <a:pt x="39993" y="5293"/>
                    </a:cubicBezTo>
                    <a:cubicBezTo>
                      <a:pt x="114003" y="-30521"/>
                      <a:pt x="265831" y="119212"/>
                      <a:pt x="378988" y="3397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1" name="Google Shape;4031;p34"/>
              <p:cNvSpPr/>
              <p:nvPr/>
            </p:nvSpPr>
            <p:spPr>
              <a:xfrm>
                <a:off x="2881765" y="2513602"/>
                <a:ext cx="405308" cy="322135"/>
              </a:xfrm>
              <a:custGeom>
                <a:avLst/>
                <a:gdLst/>
                <a:ahLst/>
                <a:cxnLst/>
                <a:rect l="l" t="t" r="r" b="b"/>
                <a:pathLst>
                  <a:path w="1013269" h="805338" extrusionOk="0">
                    <a:moveTo>
                      <a:pt x="812387" y="0"/>
                    </a:moveTo>
                    <a:cubicBezTo>
                      <a:pt x="541592" y="146971"/>
                      <a:pt x="270796" y="293846"/>
                      <a:pt x="0" y="440817"/>
                    </a:cubicBezTo>
                    <a:cubicBezTo>
                      <a:pt x="69913" y="562356"/>
                      <a:pt x="139732" y="683800"/>
                      <a:pt x="209645" y="805339"/>
                    </a:cubicBezTo>
                    <a:cubicBezTo>
                      <a:pt x="477488" y="659797"/>
                      <a:pt x="745427" y="514350"/>
                      <a:pt x="1013270" y="368808"/>
                    </a:cubicBezTo>
                    <a:cubicBezTo>
                      <a:pt x="946309" y="245936"/>
                      <a:pt x="879348" y="122968"/>
                      <a:pt x="812387" y="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2" name="Google Shape;4032;p34"/>
              <p:cNvSpPr/>
              <p:nvPr/>
            </p:nvSpPr>
            <p:spPr>
              <a:xfrm>
                <a:off x="3143816" y="2422690"/>
                <a:ext cx="195918" cy="323626"/>
              </a:xfrm>
              <a:custGeom>
                <a:avLst/>
                <a:gdLst/>
                <a:ahLst/>
                <a:cxnLst/>
                <a:rect l="l" t="t" r="r" b="b"/>
                <a:pathLst>
                  <a:path w="489794" h="809066" extrusionOk="0">
                    <a:moveTo>
                      <a:pt x="379030" y="339716"/>
                    </a:moveTo>
                    <a:cubicBezTo>
                      <a:pt x="492187" y="560219"/>
                      <a:pt x="523810" y="767960"/>
                      <a:pt x="449801" y="803774"/>
                    </a:cubicBezTo>
                    <a:cubicBezTo>
                      <a:pt x="375792" y="839587"/>
                      <a:pt x="223963" y="689854"/>
                      <a:pt x="110806" y="469351"/>
                    </a:cubicBezTo>
                    <a:cubicBezTo>
                      <a:pt x="-2351" y="248847"/>
                      <a:pt x="-34069" y="41107"/>
                      <a:pt x="40036" y="5293"/>
                    </a:cubicBezTo>
                    <a:cubicBezTo>
                      <a:pt x="114045" y="-30521"/>
                      <a:pt x="265873" y="119212"/>
                      <a:pt x="379030" y="3397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3" name="Google Shape;4033;p34"/>
              <p:cNvSpPr/>
              <p:nvPr/>
            </p:nvSpPr>
            <p:spPr>
              <a:xfrm>
                <a:off x="3163064" y="2407427"/>
                <a:ext cx="195918" cy="323626"/>
              </a:xfrm>
              <a:custGeom>
                <a:avLst/>
                <a:gdLst/>
                <a:ahLst/>
                <a:cxnLst/>
                <a:rect l="l" t="t" r="r" b="b"/>
                <a:pathLst>
                  <a:path w="489794" h="809066" extrusionOk="0">
                    <a:moveTo>
                      <a:pt x="378988" y="339716"/>
                    </a:moveTo>
                    <a:cubicBezTo>
                      <a:pt x="492145" y="560219"/>
                      <a:pt x="523863" y="767960"/>
                      <a:pt x="449759" y="803774"/>
                    </a:cubicBezTo>
                    <a:cubicBezTo>
                      <a:pt x="375750" y="839587"/>
                      <a:pt x="223921" y="689854"/>
                      <a:pt x="110764" y="469351"/>
                    </a:cubicBezTo>
                    <a:cubicBezTo>
                      <a:pt x="-2393" y="248847"/>
                      <a:pt x="-34016" y="41107"/>
                      <a:pt x="39994" y="5293"/>
                    </a:cubicBezTo>
                    <a:cubicBezTo>
                      <a:pt x="114003" y="-30521"/>
                      <a:pt x="265831" y="119212"/>
                      <a:pt x="378988" y="33971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4" name="Google Shape;4034;p34"/>
              <p:cNvSpPr/>
              <p:nvPr/>
            </p:nvSpPr>
            <p:spPr>
              <a:xfrm>
                <a:off x="2925540" y="2559835"/>
                <a:ext cx="234908" cy="135268"/>
              </a:xfrm>
              <a:custGeom>
                <a:avLst/>
                <a:gdLst/>
                <a:ahLst/>
                <a:cxnLst/>
                <a:rect l="l" t="t" r="r" b="b"/>
                <a:pathLst>
                  <a:path w="587269" h="338169" extrusionOk="0">
                    <a:moveTo>
                      <a:pt x="14076" y="338170"/>
                    </a:moveTo>
                    <a:cubicBezTo>
                      <a:pt x="9123" y="338170"/>
                      <a:pt x="4361" y="335598"/>
                      <a:pt x="1789" y="330931"/>
                    </a:cubicBezTo>
                    <a:cubicBezTo>
                      <a:pt x="-2021" y="324168"/>
                      <a:pt x="455" y="315500"/>
                      <a:pt x="7313" y="311785"/>
                    </a:cubicBezTo>
                    <a:lnTo>
                      <a:pt x="566336" y="1747"/>
                    </a:lnTo>
                    <a:cubicBezTo>
                      <a:pt x="573099" y="-1968"/>
                      <a:pt x="581671" y="413"/>
                      <a:pt x="585481" y="7271"/>
                    </a:cubicBezTo>
                    <a:cubicBezTo>
                      <a:pt x="589291" y="14034"/>
                      <a:pt x="586814" y="22702"/>
                      <a:pt x="579957"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5" name="Google Shape;4035;p34"/>
              <p:cNvSpPr/>
              <p:nvPr/>
            </p:nvSpPr>
            <p:spPr>
              <a:xfrm>
                <a:off x="2934011" y="2589025"/>
                <a:ext cx="234908" cy="135268"/>
              </a:xfrm>
              <a:custGeom>
                <a:avLst/>
                <a:gdLst/>
                <a:ahLst/>
                <a:cxnLst/>
                <a:rect l="l" t="t" r="r" b="b"/>
                <a:pathLst>
                  <a:path w="587269" h="338169" extrusionOk="0">
                    <a:moveTo>
                      <a:pt x="14076" y="338170"/>
                    </a:moveTo>
                    <a:cubicBezTo>
                      <a:pt x="9123" y="338170"/>
                      <a:pt x="4361" y="335598"/>
                      <a:pt x="1789" y="330930"/>
                    </a:cubicBezTo>
                    <a:cubicBezTo>
                      <a:pt x="-2021" y="324168"/>
                      <a:pt x="455" y="315500"/>
                      <a:pt x="7313" y="311785"/>
                    </a:cubicBezTo>
                    <a:lnTo>
                      <a:pt x="566336" y="1746"/>
                    </a:lnTo>
                    <a:cubicBezTo>
                      <a:pt x="573099" y="-1968"/>
                      <a:pt x="581671" y="413"/>
                      <a:pt x="585481" y="7271"/>
                    </a:cubicBezTo>
                    <a:cubicBezTo>
                      <a:pt x="589291" y="14034"/>
                      <a:pt x="586814" y="22702"/>
                      <a:pt x="579956"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6" name="Google Shape;4036;p34"/>
              <p:cNvSpPr/>
              <p:nvPr/>
            </p:nvSpPr>
            <p:spPr>
              <a:xfrm>
                <a:off x="2944351" y="2617262"/>
                <a:ext cx="234908" cy="135268"/>
              </a:xfrm>
              <a:custGeom>
                <a:avLst/>
                <a:gdLst/>
                <a:ahLst/>
                <a:cxnLst/>
                <a:rect l="l" t="t" r="r" b="b"/>
                <a:pathLst>
                  <a:path w="587269" h="338169" extrusionOk="0">
                    <a:moveTo>
                      <a:pt x="14076" y="338170"/>
                    </a:moveTo>
                    <a:cubicBezTo>
                      <a:pt x="9123" y="338170"/>
                      <a:pt x="4361" y="335598"/>
                      <a:pt x="1789" y="330930"/>
                    </a:cubicBezTo>
                    <a:cubicBezTo>
                      <a:pt x="-2021" y="324168"/>
                      <a:pt x="455" y="315500"/>
                      <a:pt x="7313" y="311785"/>
                    </a:cubicBezTo>
                    <a:lnTo>
                      <a:pt x="566336" y="1746"/>
                    </a:lnTo>
                    <a:cubicBezTo>
                      <a:pt x="573098" y="-1968"/>
                      <a:pt x="581671" y="413"/>
                      <a:pt x="585481" y="7271"/>
                    </a:cubicBezTo>
                    <a:cubicBezTo>
                      <a:pt x="589291" y="14034"/>
                      <a:pt x="586814" y="22702"/>
                      <a:pt x="579956"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7" name="Google Shape;4037;p34"/>
              <p:cNvSpPr/>
              <p:nvPr/>
            </p:nvSpPr>
            <p:spPr>
              <a:xfrm>
                <a:off x="2977281" y="2673696"/>
                <a:ext cx="234908" cy="135268"/>
              </a:xfrm>
              <a:custGeom>
                <a:avLst/>
                <a:gdLst/>
                <a:ahLst/>
                <a:cxnLst/>
                <a:rect l="l" t="t" r="r" b="b"/>
                <a:pathLst>
                  <a:path w="587269" h="338169" extrusionOk="0">
                    <a:moveTo>
                      <a:pt x="14076" y="338170"/>
                    </a:moveTo>
                    <a:cubicBezTo>
                      <a:pt x="9123" y="338170"/>
                      <a:pt x="4361" y="335598"/>
                      <a:pt x="1789" y="330931"/>
                    </a:cubicBezTo>
                    <a:cubicBezTo>
                      <a:pt x="-2021" y="324168"/>
                      <a:pt x="455" y="315500"/>
                      <a:pt x="7313" y="311785"/>
                    </a:cubicBezTo>
                    <a:lnTo>
                      <a:pt x="566336" y="1747"/>
                    </a:lnTo>
                    <a:cubicBezTo>
                      <a:pt x="573098" y="-1968"/>
                      <a:pt x="581671" y="413"/>
                      <a:pt x="585481" y="7271"/>
                    </a:cubicBezTo>
                    <a:cubicBezTo>
                      <a:pt x="589291" y="14034"/>
                      <a:pt x="586815" y="22702"/>
                      <a:pt x="579957"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8" name="Google Shape;4038;p34"/>
              <p:cNvSpPr/>
              <p:nvPr/>
            </p:nvSpPr>
            <p:spPr>
              <a:xfrm>
                <a:off x="2962247" y="2650191"/>
                <a:ext cx="234908" cy="135268"/>
              </a:xfrm>
              <a:custGeom>
                <a:avLst/>
                <a:gdLst/>
                <a:ahLst/>
                <a:cxnLst/>
                <a:rect l="l" t="t" r="r" b="b"/>
                <a:pathLst>
                  <a:path w="587269" h="338169" extrusionOk="0">
                    <a:moveTo>
                      <a:pt x="14076" y="338169"/>
                    </a:moveTo>
                    <a:cubicBezTo>
                      <a:pt x="9123" y="338169"/>
                      <a:pt x="4360" y="335598"/>
                      <a:pt x="1789" y="330930"/>
                    </a:cubicBezTo>
                    <a:cubicBezTo>
                      <a:pt x="-2021" y="324168"/>
                      <a:pt x="455" y="315500"/>
                      <a:pt x="7313" y="311785"/>
                    </a:cubicBezTo>
                    <a:lnTo>
                      <a:pt x="566335" y="1746"/>
                    </a:lnTo>
                    <a:cubicBezTo>
                      <a:pt x="573098" y="-1968"/>
                      <a:pt x="581671" y="413"/>
                      <a:pt x="585481" y="7271"/>
                    </a:cubicBezTo>
                    <a:cubicBezTo>
                      <a:pt x="589291" y="14034"/>
                      <a:pt x="586814" y="22702"/>
                      <a:pt x="579956" y="26416"/>
                    </a:cubicBezTo>
                    <a:lnTo>
                      <a:pt x="20934" y="336455"/>
                    </a:lnTo>
                    <a:cubicBezTo>
                      <a:pt x="18743" y="337598"/>
                      <a:pt x="16457" y="338169"/>
                      <a:pt x="14076" y="3381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9" name="Google Shape;4039;p34"/>
              <p:cNvSpPr/>
              <p:nvPr/>
            </p:nvSpPr>
            <p:spPr>
              <a:xfrm>
                <a:off x="3582264" y="2092212"/>
                <a:ext cx="255556" cy="435960"/>
              </a:xfrm>
              <a:custGeom>
                <a:avLst/>
                <a:gdLst/>
                <a:ahLst/>
                <a:cxnLst/>
                <a:rect l="l" t="t" r="r" b="b"/>
                <a:pathLst>
                  <a:path w="638889" h="1089900" extrusionOk="0">
                    <a:moveTo>
                      <a:pt x="624721" y="1089805"/>
                    </a:moveTo>
                    <a:cubicBezTo>
                      <a:pt x="619863" y="1089805"/>
                      <a:pt x="615101" y="1087233"/>
                      <a:pt x="612529" y="1082756"/>
                    </a:cubicBezTo>
                    <a:lnTo>
                      <a:pt x="1881" y="21100"/>
                    </a:lnTo>
                    <a:cubicBezTo>
                      <a:pt x="-2024" y="14337"/>
                      <a:pt x="357" y="5765"/>
                      <a:pt x="7120" y="1859"/>
                    </a:cubicBezTo>
                    <a:cubicBezTo>
                      <a:pt x="13787" y="-1951"/>
                      <a:pt x="22455" y="240"/>
                      <a:pt x="26360" y="7098"/>
                    </a:cubicBezTo>
                    <a:lnTo>
                      <a:pt x="637008" y="1068755"/>
                    </a:lnTo>
                    <a:cubicBezTo>
                      <a:pt x="640913" y="1075517"/>
                      <a:pt x="638532" y="1084090"/>
                      <a:pt x="631769" y="1087995"/>
                    </a:cubicBezTo>
                    <a:cubicBezTo>
                      <a:pt x="629579" y="1089233"/>
                      <a:pt x="627102" y="1089900"/>
                      <a:pt x="624721" y="10899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0" name="Google Shape;4040;p34"/>
              <p:cNvSpPr/>
              <p:nvPr/>
            </p:nvSpPr>
            <p:spPr>
              <a:xfrm>
                <a:off x="3465617" y="2174996"/>
                <a:ext cx="255556" cy="435977"/>
              </a:xfrm>
              <a:custGeom>
                <a:avLst/>
                <a:gdLst/>
                <a:ahLst/>
                <a:cxnLst/>
                <a:rect l="l" t="t" r="r" b="b"/>
                <a:pathLst>
                  <a:path w="638889" h="1089942" extrusionOk="0">
                    <a:moveTo>
                      <a:pt x="624721" y="1089847"/>
                    </a:moveTo>
                    <a:cubicBezTo>
                      <a:pt x="619863" y="1089847"/>
                      <a:pt x="615101" y="1087275"/>
                      <a:pt x="612529" y="1082799"/>
                    </a:cubicBezTo>
                    <a:lnTo>
                      <a:pt x="1881" y="21142"/>
                    </a:lnTo>
                    <a:cubicBezTo>
                      <a:pt x="-2024" y="14379"/>
                      <a:pt x="357" y="5807"/>
                      <a:pt x="7120" y="1902"/>
                    </a:cubicBezTo>
                    <a:cubicBezTo>
                      <a:pt x="13787" y="-2004"/>
                      <a:pt x="22455" y="282"/>
                      <a:pt x="26360" y="7140"/>
                    </a:cubicBezTo>
                    <a:lnTo>
                      <a:pt x="637008" y="1068797"/>
                    </a:lnTo>
                    <a:cubicBezTo>
                      <a:pt x="640913" y="1075560"/>
                      <a:pt x="638532" y="1084132"/>
                      <a:pt x="631769" y="1088038"/>
                    </a:cubicBezTo>
                    <a:cubicBezTo>
                      <a:pt x="629579" y="1089276"/>
                      <a:pt x="627102" y="1089942"/>
                      <a:pt x="624721" y="10899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1" name="Google Shape;4041;p34"/>
              <p:cNvSpPr/>
              <p:nvPr/>
            </p:nvSpPr>
            <p:spPr>
              <a:xfrm>
                <a:off x="3256735" y="2364102"/>
                <a:ext cx="256489" cy="267766"/>
              </a:xfrm>
              <a:custGeom>
                <a:avLst/>
                <a:gdLst/>
                <a:ahLst/>
                <a:cxnLst/>
                <a:rect l="l" t="t" r="r" b="b"/>
                <a:pathLst>
                  <a:path w="641223" h="669416" extrusionOk="0">
                    <a:moveTo>
                      <a:pt x="320612" y="669417"/>
                    </a:moveTo>
                    <a:cubicBezTo>
                      <a:pt x="143828" y="669417"/>
                      <a:pt x="0" y="519303"/>
                      <a:pt x="0" y="334709"/>
                    </a:cubicBezTo>
                    <a:cubicBezTo>
                      <a:pt x="0" y="150114"/>
                      <a:pt x="143828" y="0"/>
                      <a:pt x="320612" y="0"/>
                    </a:cubicBezTo>
                    <a:cubicBezTo>
                      <a:pt x="497396" y="0"/>
                      <a:pt x="641223" y="150114"/>
                      <a:pt x="641223" y="334709"/>
                    </a:cubicBezTo>
                    <a:cubicBezTo>
                      <a:pt x="641223" y="519303"/>
                      <a:pt x="497396" y="669417"/>
                      <a:pt x="320612" y="669417"/>
                    </a:cubicBezTo>
                    <a:close/>
                    <a:moveTo>
                      <a:pt x="320612" y="28289"/>
                    </a:moveTo>
                    <a:cubicBezTo>
                      <a:pt x="159353" y="28289"/>
                      <a:pt x="28194" y="165830"/>
                      <a:pt x="28194" y="334804"/>
                    </a:cubicBezTo>
                    <a:cubicBezTo>
                      <a:pt x="28194" y="503777"/>
                      <a:pt x="159353" y="641318"/>
                      <a:pt x="320612" y="641318"/>
                    </a:cubicBezTo>
                    <a:cubicBezTo>
                      <a:pt x="481870" y="641318"/>
                      <a:pt x="613029" y="503777"/>
                      <a:pt x="613029" y="334804"/>
                    </a:cubicBezTo>
                    <a:cubicBezTo>
                      <a:pt x="613029" y="165830"/>
                      <a:pt x="481870" y="28289"/>
                      <a:pt x="320612" y="282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42" name="Google Shape;4042;p34"/>
            <p:cNvGrpSpPr/>
            <p:nvPr/>
          </p:nvGrpSpPr>
          <p:grpSpPr>
            <a:xfrm>
              <a:off x="-385960" y="4201510"/>
              <a:ext cx="906933" cy="804983"/>
              <a:chOff x="1999081" y="164716"/>
              <a:chExt cx="4679734" cy="4153681"/>
            </a:xfrm>
          </p:grpSpPr>
          <p:sp>
            <p:nvSpPr>
              <p:cNvPr id="4043" name="Google Shape;4043;p34"/>
              <p:cNvSpPr/>
              <p:nvPr/>
            </p:nvSpPr>
            <p:spPr>
              <a:xfrm>
                <a:off x="2010549" y="1806394"/>
                <a:ext cx="1848805" cy="2500655"/>
              </a:xfrm>
              <a:custGeom>
                <a:avLst/>
                <a:gdLst/>
                <a:ahLst/>
                <a:cxnLst/>
                <a:rect l="l" t="t" r="r" b="b"/>
                <a:pathLst>
                  <a:path w="2268473" h="3068288" extrusionOk="0">
                    <a:moveTo>
                      <a:pt x="1913954" y="3068288"/>
                    </a:moveTo>
                    <a:cubicBezTo>
                      <a:pt x="1275969" y="2118455"/>
                      <a:pt x="637985" y="1168622"/>
                      <a:pt x="0" y="218694"/>
                    </a:cubicBezTo>
                    <a:cubicBezTo>
                      <a:pt x="148114" y="145828"/>
                      <a:pt x="296228" y="72962"/>
                      <a:pt x="444437" y="0"/>
                    </a:cubicBezTo>
                    <a:cubicBezTo>
                      <a:pt x="1052417" y="976694"/>
                      <a:pt x="1660493" y="1953387"/>
                      <a:pt x="2268474" y="2930081"/>
                    </a:cubicBezTo>
                    <a:cubicBezTo>
                      <a:pt x="2234756" y="2924270"/>
                      <a:pt x="2182082" y="2919794"/>
                      <a:pt x="2121122" y="2934081"/>
                    </a:cubicBezTo>
                    <a:cubicBezTo>
                      <a:pt x="2003870" y="2961703"/>
                      <a:pt x="1936147" y="3039999"/>
                      <a:pt x="1914049" y="30681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4" name="Google Shape;4044;p34"/>
              <p:cNvSpPr/>
              <p:nvPr/>
            </p:nvSpPr>
            <p:spPr>
              <a:xfrm>
                <a:off x="2389207" y="254222"/>
                <a:ext cx="4289609" cy="3996639"/>
              </a:xfrm>
              <a:custGeom>
                <a:avLst/>
                <a:gdLst/>
                <a:ahLst/>
                <a:cxnLst/>
                <a:rect l="l" t="t" r="r" b="b"/>
                <a:pathLst>
                  <a:path w="5263324" h="4903851" extrusionOk="0">
                    <a:moveTo>
                      <a:pt x="1793367" y="4903851"/>
                    </a:moveTo>
                    <a:lnTo>
                      <a:pt x="0" y="2252186"/>
                    </a:lnTo>
                    <a:lnTo>
                      <a:pt x="3469862" y="0"/>
                    </a:lnTo>
                    <a:lnTo>
                      <a:pt x="5263325" y="2651665"/>
                    </a:lnTo>
                    <a:lnTo>
                      <a:pt x="1793367" y="490385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5" name="Google Shape;4045;p34"/>
              <p:cNvSpPr/>
              <p:nvPr/>
            </p:nvSpPr>
            <p:spPr>
              <a:xfrm>
                <a:off x="2010549" y="164716"/>
                <a:ext cx="3206921" cy="1925193"/>
              </a:xfrm>
              <a:custGeom>
                <a:avLst/>
                <a:gdLst/>
                <a:ahLst/>
                <a:cxnLst/>
                <a:rect l="l" t="t" r="r" b="b"/>
                <a:pathLst>
                  <a:path w="3934872" h="2362200" extrusionOk="0">
                    <a:moveTo>
                      <a:pt x="3934873" y="109919"/>
                    </a:moveTo>
                    <a:cubicBezTo>
                      <a:pt x="3776091" y="73247"/>
                      <a:pt x="3617309" y="36671"/>
                      <a:pt x="3458527" y="0"/>
                    </a:cubicBezTo>
                    <a:cubicBezTo>
                      <a:pt x="2305717" y="744855"/>
                      <a:pt x="1152811" y="1489805"/>
                      <a:pt x="0" y="2234660"/>
                    </a:cubicBezTo>
                    <a:cubicBezTo>
                      <a:pt x="47816" y="2228088"/>
                      <a:pt x="114205" y="2224659"/>
                      <a:pt x="191167" y="2238375"/>
                    </a:cubicBezTo>
                    <a:cubicBezTo>
                      <a:pt x="324707" y="2262188"/>
                      <a:pt x="418052" y="2325148"/>
                      <a:pt x="465011" y="2362200"/>
                    </a:cubicBezTo>
                    <a:cubicBezTo>
                      <a:pt x="1621631" y="1611439"/>
                      <a:pt x="2778252" y="860679"/>
                      <a:pt x="3934873" y="1099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6" name="Google Shape;4046;p34"/>
              <p:cNvSpPr/>
              <p:nvPr/>
            </p:nvSpPr>
            <p:spPr>
              <a:xfrm>
                <a:off x="2120799" y="2073747"/>
                <a:ext cx="1495214" cy="2193404"/>
              </a:xfrm>
              <a:custGeom>
                <a:avLst/>
                <a:gdLst/>
                <a:ahLst/>
                <a:cxnLst/>
                <a:rect l="l" t="t" r="r" b="b"/>
                <a:pathLst>
                  <a:path w="1834618" h="2691293" extrusionOk="0">
                    <a:moveTo>
                      <a:pt x="1820470" y="2691293"/>
                    </a:moveTo>
                    <a:cubicBezTo>
                      <a:pt x="1815993" y="2691293"/>
                      <a:pt x="1811516" y="2689103"/>
                      <a:pt x="1808754" y="2685103"/>
                    </a:cubicBezTo>
                    <a:lnTo>
                      <a:pt x="2433" y="21912"/>
                    </a:lnTo>
                    <a:cubicBezTo>
                      <a:pt x="-1949" y="15435"/>
                      <a:pt x="-234" y="6672"/>
                      <a:pt x="6148" y="2386"/>
                    </a:cubicBezTo>
                    <a:cubicBezTo>
                      <a:pt x="12529" y="-1900"/>
                      <a:pt x="21292" y="-281"/>
                      <a:pt x="25769" y="6196"/>
                    </a:cubicBezTo>
                    <a:lnTo>
                      <a:pt x="1832185" y="2669386"/>
                    </a:lnTo>
                    <a:cubicBezTo>
                      <a:pt x="1836567" y="2675863"/>
                      <a:pt x="1834852" y="2684626"/>
                      <a:pt x="1828471" y="2688912"/>
                    </a:cubicBezTo>
                    <a:cubicBezTo>
                      <a:pt x="1826089" y="2690531"/>
                      <a:pt x="1823327" y="2691293"/>
                      <a:pt x="1820565" y="26912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7" name="Google Shape;4047;p34"/>
              <p:cNvSpPr/>
              <p:nvPr/>
            </p:nvSpPr>
            <p:spPr>
              <a:xfrm>
                <a:off x="2222155" y="2070533"/>
                <a:ext cx="1455040" cy="2158971"/>
              </a:xfrm>
              <a:custGeom>
                <a:avLst/>
                <a:gdLst/>
                <a:ahLst/>
                <a:cxnLst/>
                <a:rect l="l" t="t" r="r" b="b"/>
                <a:pathLst>
                  <a:path w="1785325" h="2649044" extrusionOk="0">
                    <a:moveTo>
                      <a:pt x="1771344" y="2649045"/>
                    </a:moveTo>
                    <a:cubicBezTo>
                      <a:pt x="1766867" y="2649045"/>
                      <a:pt x="1762390" y="2646853"/>
                      <a:pt x="1759628" y="2642758"/>
                    </a:cubicBezTo>
                    <a:lnTo>
                      <a:pt x="2361" y="21954"/>
                    </a:lnTo>
                    <a:cubicBezTo>
                      <a:pt x="-1925" y="15477"/>
                      <a:pt x="-211" y="6714"/>
                      <a:pt x="6171" y="2428"/>
                    </a:cubicBezTo>
                    <a:cubicBezTo>
                      <a:pt x="12648" y="-1954"/>
                      <a:pt x="21411" y="-239"/>
                      <a:pt x="25792" y="6238"/>
                    </a:cubicBezTo>
                    <a:lnTo>
                      <a:pt x="1782964" y="2627042"/>
                    </a:lnTo>
                    <a:cubicBezTo>
                      <a:pt x="1787251" y="2633519"/>
                      <a:pt x="1785536" y="2642282"/>
                      <a:pt x="1779154" y="2646568"/>
                    </a:cubicBezTo>
                    <a:cubicBezTo>
                      <a:pt x="1776773" y="2648187"/>
                      <a:pt x="1774011" y="2648949"/>
                      <a:pt x="1771249" y="26489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8" name="Google Shape;4048;p34"/>
              <p:cNvSpPr/>
              <p:nvPr/>
            </p:nvSpPr>
            <p:spPr>
              <a:xfrm>
                <a:off x="2335244" y="2099988"/>
                <a:ext cx="1410084" cy="2106591"/>
              </a:xfrm>
              <a:custGeom>
                <a:avLst/>
                <a:gdLst/>
                <a:ahLst/>
                <a:cxnLst/>
                <a:rect l="l" t="t" r="r" b="b"/>
                <a:pathLst>
                  <a:path w="1730165" h="2584774" extrusionOk="0">
                    <a:moveTo>
                      <a:pt x="1716094" y="2584774"/>
                    </a:moveTo>
                    <a:cubicBezTo>
                      <a:pt x="1711522" y="2584774"/>
                      <a:pt x="1707045" y="2582584"/>
                      <a:pt x="1704378" y="2578487"/>
                    </a:cubicBezTo>
                    <a:lnTo>
                      <a:pt x="2356" y="21882"/>
                    </a:lnTo>
                    <a:cubicBezTo>
                      <a:pt x="-1930" y="15405"/>
                      <a:pt x="-216" y="6642"/>
                      <a:pt x="6261" y="2356"/>
                    </a:cubicBezTo>
                    <a:cubicBezTo>
                      <a:pt x="12833" y="-1930"/>
                      <a:pt x="21501" y="-216"/>
                      <a:pt x="25787" y="6261"/>
                    </a:cubicBezTo>
                    <a:lnTo>
                      <a:pt x="1727810" y="2562867"/>
                    </a:lnTo>
                    <a:cubicBezTo>
                      <a:pt x="1732096" y="2569344"/>
                      <a:pt x="1730381" y="2578107"/>
                      <a:pt x="1723905" y="2582393"/>
                    </a:cubicBezTo>
                    <a:cubicBezTo>
                      <a:pt x="1721523" y="2584012"/>
                      <a:pt x="1718761" y="2584774"/>
                      <a:pt x="1716094" y="25847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9" name="Google Shape;4049;p34"/>
              <p:cNvSpPr/>
              <p:nvPr/>
            </p:nvSpPr>
            <p:spPr>
              <a:xfrm>
                <a:off x="2777976" y="722750"/>
                <a:ext cx="3367551" cy="3160369"/>
              </a:xfrm>
              <a:custGeom>
                <a:avLst/>
                <a:gdLst/>
                <a:ahLst/>
                <a:cxnLst/>
                <a:rect l="l" t="t" r="r" b="b"/>
                <a:pathLst>
                  <a:path w="4131964" h="3877753" extrusionOk="0">
                    <a:moveTo>
                      <a:pt x="1414713" y="3877753"/>
                    </a:moveTo>
                    <a:cubicBezTo>
                      <a:pt x="1410236" y="3877753"/>
                      <a:pt x="1405760" y="3875563"/>
                      <a:pt x="1402997" y="3871467"/>
                    </a:cubicBezTo>
                    <a:lnTo>
                      <a:pt x="2346" y="1775586"/>
                    </a:lnTo>
                    <a:cubicBezTo>
                      <a:pt x="251" y="1772443"/>
                      <a:pt x="-511" y="1768537"/>
                      <a:pt x="346" y="1764823"/>
                    </a:cubicBezTo>
                    <a:cubicBezTo>
                      <a:pt x="1108" y="1761108"/>
                      <a:pt x="3394" y="1757869"/>
                      <a:pt x="6632" y="1755869"/>
                    </a:cubicBezTo>
                    <a:lnTo>
                      <a:pt x="2810126" y="2126"/>
                    </a:lnTo>
                    <a:cubicBezTo>
                      <a:pt x="2813840" y="-255"/>
                      <a:pt x="2818603" y="-636"/>
                      <a:pt x="2822699" y="983"/>
                    </a:cubicBezTo>
                    <a:cubicBezTo>
                      <a:pt x="2826795" y="2602"/>
                      <a:pt x="2829938" y="6031"/>
                      <a:pt x="2831176" y="10318"/>
                    </a:cubicBezTo>
                    <a:cubicBezTo>
                      <a:pt x="2891660" y="227678"/>
                      <a:pt x="2996149" y="419988"/>
                      <a:pt x="3141881" y="582103"/>
                    </a:cubicBezTo>
                    <a:cubicBezTo>
                      <a:pt x="3239989" y="691260"/>
                      <a:pt x="3329333" y="755268"/>
                      <a:pt x="3424012" y="823086"/>
                    </a:cubicBezTo>
                    <a:cubicBezTo>
                      <a:pt x="3479638" y="862900"/>
                      <a:pt x="3543837" y="908811"/>
                      <a:pt x="3603844" y="945196"/>
                    </a:cubicBezTo>
                    <a:cubicBezTo>
                      <a:pt x="3597081" y="870235"/>
                      <a:pt x="3605178" y="815561"/>
                      <a:pt x="3644039" y="791939"/>
                    </a:cubicBezTo>
                    <a:cubicBezTo>
                      <a:pt x="3693379" y="762031"/>
                      <a:pt x="3783295" y="791272"/>
                      <a:pt x="3822252" y="849756"/>
                    </a:cubicBezTo>
                    <a:cubicBezTo>
                      <a:pt x="3860352" y="906811"/>
                      <a:pt x="3854828" y="993488"/>
                      <a:pt x="3811203" y="1024730"/>
                    </a:cubicBezTo>
                    <a:cubicBezTo>
                      <a:pt x="3772817" y="1052257"/>
                      <a:pt x="3710619" y="1035112"/>
                      <a:pt x="3638896" y="997679"/>
                    </a:cubicBezTo>
                    <a:cubicBezTo>
                      <a:pt x="3645849" y="1043113"/>
                      <a:pt x="3655946" y="1093501"/>
                      <a:pt x="3666233" y="1144745"/>
                    </a:cubicBezTo>
                    <a:cubicBezTo>
                      <a:pt x="3706333" y="1344961"/>
                      <a:pt x="3740909" y="1517935"/>
                      <a:pt x="3862067" y="1721484"/>
                    </a:cubicBezTo>
                    <a:cubicBezTo>
                      <a:pt x="3933694" y="1841975"/>
                      <a:pt x="4023039" y="1952465"/>
                      <a:pt x="4127529" y="2049811"/>
                    </a:cubicBezTo>
                    <a:cubicBezTo>
                      <a:pt x="4130672" y="2052763"/>
                      <a:pt x="4132291" y="2056954"/>
                      <a:pt x="4131910" y="2061241"/>
                    </a:cubicBezTo>
                    <a:cubicBezTo>
                      <a:pt x="4131529" y="2065527"/>
                      <a:pt x="4129243" y="2069432"/>
                      <a:pt x="4125719" y="2071813"/>
                    </a:cubicBezTo>
                    <a:lnTo>
                      <a:pt x="1422619" y="3875372"/>
                    </a:lnTo>
                    <a:cubicBezTo>
                      <a:pt x="1420238" y="3876992"/>
                      <a:pt x="1417475" y="3877753"/>
                      <a:pt x="1414808" y="3877753"/>
                    </a:cubicBezTo>
                    <a:close/>
                    <a:moveTo>
                      <a:pt x="33874" y="1771967"/>
                    </a:moveTo>
                    <a:lnTo>
                      <a:pt x="1418618" y="3844035"/>
                    </a:lnTo>
                    <a:lnTo>
                      <a:pt x="4095239" y="2058097"/>
                    </a:lnTo>
                    <a:cubicBezTo>
                      <a:pt x="3994464" y="1961895"/>
                      <a:pt x="3907882" y="1853596"/>
                      <a:pt x="3837778" y="1735771"/>
                    </a:cubicBezTo>
                    <a:cubicBezTo>
                      <a:pt x="3714143" y="1528031"/>
                      <a:pt x="3679091" y="1352866"/>
                      <a:pt x="3638515" y="1150079"/>
                    </a:cubicBezTo>
                    <a:cubicBezTo>
                      <a:pt x="3626037" y="1088071"/>
                      <a:pt x="3614607" y="1030540"/>
                      <a:pt x="3607845" y="980344"/>
                    </a:cubicBezTo>
                    <a:cubicBezTo>
                      <a:pt x="3543837" y="943291"/>
                      <a:pt x="3474209" y="893571"/>
                      <a:pt x="3408486" y="846422"/>
                    </a:cubicBezTo>
                    <a:cubicBezTo>
                      <a:pt x="3311712" y="777080"/>
                      <a:pt x="3221130" y="712215"/>
                      <a:pt x="3121022" y="600772"/>
                    </a:cubicBezTo>
                    <a:cubicBezTo>
                      <a:pt x="2976432" y="439990"/>
                      <a:pt x="2871562" y="249967"/>
                      <a:pt x="2809268" y="35845"/>
                    </a:cubicBezTo>
                    <a:lnTo>
                      <a:pt x="33874" y="1771967"/>
                    </a:lnTo>
                    <a:close/>
                    <a:moveTo>
                      <a:pt x="3634229" y="962818"/>
                    </a:moveTo>
                    <a:cubicBezTo>
                      <a:pt x="3703571" y="1001775"/>
                      <a:pt x="3764340" y="1023587"/>
                      <a:pt x="3794820" y="1001680"/>
                    </a:cubicBezTo>
                    <a:cubicBezTo>
                      <a:pt x="3826062" y="979391"/>
                      <a:pt x="3828158" y="909287"/>
                      <a:pt x="3798821" y="865282"/>
                    </a:cubicBezTo>
                    <a:cubicBezTo>
                      <a:pt x="3766055" y="816037"/>
                      <a:pt x="3692046" y="795654"/>
                      <a:pt x="3658708" y="815942"/>
                    </a:cubicBezTo>
                    <a:cubicBezTo>
                      <a:pt x="3628704" y="834135"/>
                      <a:pt x="3625656" y="889666"/>
                      <a:pt x="3634229" y="9628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0" name="Google Shape;4050;p34"/>
              <p:cNvSpPr/>
              <p:nvPr/>
            </p:nvSpPr>
            <p:spPr>
              <a:xfrm>
                <a:off x="4990089" y="1773229"/>
                <a:ext cx="325027" cy="297674"/>
              </a:xfrm>
              <a:custGeom>
                <a:avLst/>
                <a:gdLst/>
                <a:ahLst/>
                <a:cxnLst/>
                <a:rect l="l" t="t" r="r" b="b"/>
                <a:pathLst>
                  <a:path w="398806" h="365244" extrusionOk="0">
                    <a:moveTo>
                      <a:pt x="225465" y="365245"/>
                    </a:moveTo>
                    <a:cubicBezTo>
                      <a:pt x="220703" y="365245"/>
                      <a:pt x="216321" y="362864"/>
                      <a:pt x="213654" y="358959"/>
                    </a:cubicBezTo>
                    <a:lnTo>
                      <a:pt x="2295" y="39109"/>
                    </a:lnTo>
                    <a:cubicBezTo>
                      <a:pt x="-468" y="34918"/>
                      <a:pt x="-754" y="29489"/>
                      <a:pt x="1533" y="24917"/>
                    </a:cubicBezTo>
                    <a:cubicBezTo>
                      <a:pt x="3819" y="20345"/>
                      <a:pt x="8391" y="17487"/>
                      <a:pt x="13439" y="17202"/>
                    </a:cubicBezTo>
                    <a:lnTo>
                      <a:pt x="384057" y="57"/>
                    </a:lnTo>
                    <a:cubicBezTo>
                      <a:pt x="389105" y="-420"/>
                      <a:pt x="393677" y="2152"/>
                      <a:pt x="396439" y="6343"/>
                    </a:cubicBezTo>
                    <a:cubicBezTo>
                      <a:pt x="399201" y="10534"/>
                      <a:pt x="399582" y="15678"/>
                      <a:pt x="397392" y="20154"/>
                    </a:cubicBezTo>
                    <a:lnTo>
                      <a:pt x="238134" y="357149"/>
                    </a:lnTo>
                    <a:cubicBezTo>
                      <a:pt x="235943" y="361721"/>
                      <a:pt x="231466" y="364864"/>
                      <a:pt x="226418" y="365150"/>
                    </a:cubicBezTo>
                    <a:cubicBezTo>
                      <a:pt x="226132" y="365150"/>
                      <a:pt x="225751" y="365150"/>
                      <a:pt x="225465" y="365150"/>
                    </a:cubicBezTo>
                    <a:close/>
                    <a:moveTo>
                      <a:pt x="39633" y="44253"/>
                    </a:moveTo>
                    <a:lnTo>
                      <a:pt x="223465" y="322478"/>
                    </a:lnTo>
                    <a:lnTo>
                      <a:pt x="362054" y="29298"/>
                    </a:lnTo>
                    <a:lnTo>
                      <a:pt x="39633" y="441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1" name="Google Shape;4051;p34"/>
              <p:cNvSpPr/>
              <p:nvPr/>
            </p:nvSpPr>
            <p:spPr>
              <a:xfrm>
                <a:off x="5212852" y="2122572"/>
                <a:ext cx="325021" cy="302950"/>
              </a:xfrm>
              <a:custGeom>
                <a:avLst/>
                <a:gdLst/>
                <a:ahLst/>
                <a:cxnLst/>
                <a:rect l="l" t="t" r="r" b="b"/>
                <a:pathLst>
                  <a:path w="398799" h="371718" extrusionOk="0">
                    <a:moveTo>
                      <a:pt x="221839" y="371719"/>
                    </a:moveTo>
                    <a:cubicBezTo>
                      <a:pt x="217077" y="371719"/>
                      <a:pt x="212505" y="369242"/>
                      <a:pt x="209933" y="365242"/>
                    </a:cubicBezTo>
                    <a:lnTo>
                      <a:pt x="2192" y="38915"/>
                    </a:lnTo>
                    <a:cubicBezTo>
                      <a:pt x="-475" y="34629"/>
                      <a:pt x="-760" y="29295"/>
                      <a:pt x="1621" y="24818"/>
                    </a:cubicBezTo>
                    <a:cubicBezTo>
                      <a:pt x="4002" y="20341"/>
                      <a:pt x="8479" y="17484"/>
                      <a:pt x="13432" y="17294"/>
                    </a:cubicBezTo>
                    <a:lnTo>
                      <a:pt x="384050" y="149"/>
                    </a:lnTo>
                    <a:cubicBezTo>
                      <a:pt x="388717" y="-709"/>
                      <a:pt x="393765" y="2244"/>
                      <a:pt x="396432" y="6435"/>
                    </a:cubicBezTo>
                    <a:cubicBezTo>
                      <a:pt x="399195" y="10531"/>
                      <a:pt x="399575" y="15865"/>
                      <a:pt x="397385" y="20246"/>
                    </a:cubicBezTo>
                    <a:lnTo>
                      <a:pt x="234603" y="363623"/>
                    </a:lnTo>
                    <a:cubicBezTo>
                      <a:pt x="232412" y="368290"/>
                      <a:pt x="227840" y="371338"/>
                      <a:pt x="222791" y="371624"/>
                    </a:cubicBezTo>
                    <a:cubicBezTo>
                      <a:pt x="222506" y="371624"/>
                      <a:pt x="222220" y="371624"/>
                      <a:pt x="221934" y="371624"/>
                    </a:cubicBezTo>
                    <a:close/>
                    <a:moveTo>
                      <a:pt x="39054" y="44249"/>
                    </a:moveTo>
                    <a:lnTo>
                      <a:pt x="220029" y="328475"/>
                    </a:lnTo>
                    <a:lnTo>
                      <a:pt x="361857" y="29295"/>
                    </a:lnTo>
                    <a:lnTo>
                      <a:pt x="38959" y="442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2" name="Google Shape;4052;p34"/>
              <p:cNvSpPr/>
              <p:nvPr/>
            </p:nvSpPr>
            <p:spPr>
              <a:xfrm>
                <a:off x="4751508" y="1411894"/>
                <a:ext cx="325027" cy="297726"/>
              </a:xfrm>
              <a:custGeom>
                <a:avLst/>
                <a:gdLst/>
                <a:ahLst/>
                <a:cxnLst/>
                <a:rect l="l" t="t" r="r" b="b"/>
                <a:pathLst>
                  <a:path w="398806" h="365308" extrusionOk="0">
                    <a:moveTo>
                      <a:pt x="225465" y="365309"/>
                    </a:moveTo>
                    <a:cubicBezTo>
                      <a:pt x="220703" y="365309"/>
                      <a:pt x="216321" y="362927"/>
                      <a:pt x="213654" y="359022"/>
                    </a:cubicBezTo>
                    <a:lnTo>
                      <a:pt x="2294" y="39173"/>
                    </a:lnTo>
                    <a:cubicBezTo>
                      <a:pt x="-468" y="34982"/>
                      <a:pt x="-753" y="29552"/>
                      <a:pt x="1532" y="24980"/>
                    </a:cubicBezTo>
                    <a:cubicBezTo>
                      <a:pt x="3818" y="20408"/>
                      <a:pt x="8390" y="17551"/>
                      <a:pt x="13439" y="17265"/>
                    </a:cubicBezTo>
                    <a:lnTo>
                      <a:pt x="384056" y="120"/>
                    </a:lnTo>
                    <a:cubicBezTo>
                      <a:pt x="388724" y="-642"/>
                      <a:pt x="393677" y="2311"/>
                      <a:pt x="396439" y="6407"/>
                    </a:cubicBezTo>
                    <a:cubicBezTo>
                      <a:pt x="399201" y="10502"/>
                      <a:pt x="399582" y="15741"/>
                      <a:pt x="397391" y="20218"/>
                    </a:cubicBezTo>
                    <a:lnTo>
                      <a:pt x="238133" y="357212"/>
                    </a:lnTo>
                    <a:cubicBezTo>
                      <a:pt x="235943" y="361784"/>
                      <a:pt x="231466" y="364928"/>
                      <a:pt x="226418" y="365213"/>
                    </a:cubicBezTo>
                    <a:cubicBezTo>
                      <a:pt x="226132" y="365213"/>
                      <a:pt x="225751" y="365213"/>
                      <a:pt x="225465" y="365213"/>
                    </a:cubicBezTo>
                    <a:close/>
                    <a:moveTo>
                      <a:pt x="39537" y="44316"/>
                    </a:moveTo>
                    <a:lnTo>
                      <a:pt x="223370" y="322541"/>
                    </a:lnTo>
                    <a:lnTo>
                      <a:pt x="361958" y="29362"/>
                    </a:lnTo>
                    <a:lnTo>
                      <a:pt x="39537" y="4422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3" name="Google Shape;4053;p34"/>
              <p:cNvSpPr/>
              <p:nvPr/>
            </p:nvSpPr>
            <p:spPr>
              <a:xfrm>
                <a:off x="4567120" y="1358905"/>
                <a:ext cx="834334" cy="1259094"/>
              </a:xfrm>
              <a:custGeom>
                <a:avLst/>
                <a:gdLst/>
                <a:ahLst/>
                <a:cxnLst/>
                <a:rect l="l" t="t" r="r" b="b"/>
                <a:pathLst>
                  <a:path w="1023723" h="1544900" extrusionOk="0">
                    <a:moveTo>
                      <a:pt x="1009591" y="1544900"/>
                    </a:moveTo>
                    <a:cubicBezTo>
                      <a:pt x="1005019" y="1544900"/>
                      <a:pt x="1000542" y="1542710"/>
                      <a:pt x="997780" y="1538519"/>
                    </a:cubicBezTo>
                    <a:lnTo>
                      <a:pt x="2322" y="21853"/>
                    </a:lnTo>
                    <a:cubicBezTo>
                      <a:pt x="-1964" y="15376"/>
                      <a:pt x="-155" y="6613"/>
                      <a:pt x="6418" y="2327"/>
                    </a:cubicBezTo>
                    <a:cubicBezTo>
                      <a:pt x="12895" y="-1960"/>
                      <a:pt x="21658" y="-150"/>
                      <a:pt x="25944" y="6327"/>
                    </a:cubicBezTo>
                    <a:lnTo>
                      <a:pt x="1021402" y="1522993"/>
                    </a:lnTo>
                    <a:cubicBezTo>
                      <a:pt x="1025688" y="1529470"/>
                      <a:pt x="1023878" y="1538233"/>
                      <a:pt x="1017306" y="1542519"/>
                    </a:cubicBezTo>
                    <a:cubicBezTo>
                      <a:pt x="1014925" y="1544043"/>
                      <a:pt x="1012258" y="1544805"/>
                      <a:pt x="1009591" y="154480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4" name="Google Shape;4054;p34"/>
              <p:cNvSpPr/>
              <p:nvPr/>
            </p:nvSpPr>
            <p:spPr>
              <a:xfrm>
                <a:off x="4974816" y="1469852"/>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19"/>
                    </a:cubicBezTo>
                    <a:cubicBezTo>
                      <a:pt x="296132" y="205645"/>
                      <a:pt x="230219"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5" name="Google Shape;4055;p34"/>
              <p:cNvSpPr/>
              <p:nvPr/>
            </p:nvSpPr>
            <p:spPr>
              <a:xfrm>
                <a:off x="4736002" y="1108568"/>
                <a:ext cx="294989" cy="267586"/>
              </a:xfrm>
              <a:custGeom>
                <a:avLst/>
                <a:gdLst/>
                <a:ahLst/>
                <a:cxnLst/>
                <a:rect l="l" t="t" r="r" b="b"/>
                <a:pathLst>
                  <a:path w="361950" h="328326" extrusionOk="0">
                    <a:moveTo>
                      <a:pt x="164783" y="0"/>
                    </a:moveTo>
                    <a:cubicBezTo>
                      <a:pt x="109823" y="109442"/>
                      <a:pt x="54959" y="218884"/>
                      <a:pt x="0" y="328327"/>
                    </a:cubicBezTo>
                    <a:cubicBezTo>
                      <a:pt x="120682" y="321755"/>
                      <a:pt x="241268" y="315182"/>
                      <a:pt x="361950" y="308610"/>
                    </a:cubicBezTo>
                    <a:cubicBezTo>
                      <a:pt x="296228" y="205740"/>
                      <a:pt x="230505" y="102870"/>
                      <a:pt x="164687"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6" name="Google Shape;4056;p34"/>
              <p:cNvSpPr/>
              <p:nvPr/>
            </p:nvSpPr>
            <p:spPr>
              <a:xfrm>
                <a:off x="5213087" y="1828887"/>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20"/>
                    </a:cubicBezTo>
                    <a:cubicBezTo>
                      <a:pt x="296132" y="205645"/>
                      <a:pt x="230219"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7" name="Google Shape;4057;p34"/>
              <p:cNvSpPr/>
              <p:nvPr/>
            </p:nvSpPr>
            <p:spPr>
              <a:xfrm>
                <a:off x="5439878" y="2173030"/>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20"/>
                    </a:cubicBezTo>
                    <a:cubicBezTo>
                      <a:pt x="296132" y="205645"/>
                      <a:pt x="230314"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8" name="Google Shape;4058;p34"/>
              <p:cNvSpPr/>
              <p:nvPr/>
            </p:nvSpPr>
            <p:spPr>
              <a:xfrm>
                <a:off x="1999081" y="1970436"/>
                <a:ext cx="1582900" cy="2347961"/>
              </a:xfrm>
              <a:custGeom>
                <a:avLst/>
                <a:gdLst/>
                <a:ahLst/>
                <a:cxnLst/>
                <a:rect l="l" t="t" r="r" b="b"/>
                <a:pathLst>
                  <a:path w="1942208" h="2880934" extrusionOk="0">
                    <a:moveTo>
                      <a:pt x="1928037" y="2880934"/>
                    </a:moveTo>
                    <a:cubicBezTo>
                      <a:pt x="1923560" y="2880934"/>
                      <a:pt x="1919083" y="2878743"/>
                      <a:pt x="1916321" y="2874648"/>
                    </a:cubicBezTo>
                    <a:lnTo>
                      <a:pt x="2367" y="24958"/>
                    </a:lnTo>
                    <a:cubicBezTo>
                      <a:pt x="-395" y="20862"/>
                      <a:pt x="-776" y="15528"/>
                      <a:pt x="1415" y="11052"/>
                    </a:cubicBezTo>
                    <a:cubicBezTo>
                      <a:pt x="3605" y="6575"/>
                      <a:pt x="7892" y="3527"/>
                      <a:pt x="12845" y="3051"/>
                    </a:cubicBezTo>
                    <a:cubicBezTo>
                      <a:pt x="108761" y="-5617"/>
                      <a:pt x="203630" y="4194"/>
                      <a:pt x="294689" y="32388"/>
                    </a:cubicBezTo>
                    <a:cubicBezTo>
                      <a:pt x="361174" y="53057"/>
                      <a:pt x="424325" y="83251"/>
                      <a:pt x="482427" y="122208"/>
                    </a:cubicBezTo>
                    <a:cubicBezTo>
                      <a:pt x="488904" y="126495"/>
                      <a:pt x="490619" y="135258"/>
                      <a:pt x="486237" y="141735"/>
                    </a:cubicBezTo>
                    <a:cubicBezTo>
                      <a:pt x="481856" y="148212"/>
                      <a:pt x="473093" y="149926"/>
                      <a:pt x="466616" y="145545"/>
                    </a:cubicBezTo>
                    <a:cubicBezTo>
                      <a:pt x="410894" y="108111"/>
                      <a:pt x="350125" y="79060"/>
                      <a:pt x="286307" y="59248"/>
                    </a:cubicBezTo>
                    <a:cubicBezTo>
                      <a:pt x="206297" y="34388"/>
                      <a:pt x="123144" y="24196"/>
                      <a:pt x="39324" y="29244"/>
                    </a:cubicBezTo>
                    <a:lnTo>
                      <a:pt x="1939848" y="2858836"/>
                    </a:lnTo>
                    <a:cubicBezTo>
                      <a:pt x="1944134" y="2865313"/>
                      <a:pt x="1942419" y="2874076"/>
                      <a:pt x="1936037" y="2878362"/>
                    </a:cubicBezTo>
                    <a:cubicBezTo>
                      <a:pt x="1933656" y="2879982"/>
                      <a:pt x="1930894" y="2880744"/>
                      <a:pt x="1928132" y="28807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59" name="Google Shape;4059;p34"/>
            <p:cNvGrpSpPr/>
            <p:nvPr/>
          </p:nvGrpSpPr>
          <p:grpSpPr>
            <a:xfrm>
              <a:off x="8142934" y="52279"/>
              <a:ext cx="772110" cy="654887"/>
              <a:chOff x="1045364" y="264112"/>
              <a:chExt cx="5599055" cy="4749002"/>
            </a:xfrm>
          </p:grpSpPr>
          <p:sp>
            <p:nvSpPr>
              <p:cNvPr id="4060" name="Google Shape;4060;p34"/>
              <p:cNvSpPr/>
              <p:nvPr/>
            </p:nvSpPr>
            <p:spPr>
              <a:xfrm>
                <a:off x="2357902" y="278145"/>
                <a:ext cx="4042314" cy="4724864"/>
              </a:xfrm>
              <a:custGeom>
                <a:avLst/>
                <a:gdLst/>
                <a:ahLst/>
                <a:cxnLst/>
                <a:rect l="l" t="t" r="r" b="b"/>
                <a:pathLst>
                  <a:path w="4042314" h="4724864" extrusionOk="0">
                    <a:moveTo>
                      <a:pt x="2121694" y="4702683"/>
                    </a:moveTo>
                    <a:cubicBezTo>
                      <a:pt x="2154746" y="4713637"/>
                      <a:pt x="2287715" y="4753261"/>
                      <a:pt x="2434114" y="4689253"/>
                    </a:cubicBezTo>
                    <a:cubicBezTo>
                      <a:pt x="2551462" y="4637913"/>
                      <a:pt x="2611374" y="4548759"/>
                      <a:pt x="2631853" y="4514755"/>
                    </a:cubicBezTo>
                    <a:cubicBezTo>
                      <a:pt x="3102007" y="3636740"/>
                      <a:pt x="3572161" y="2758631"/>
                      <a:pt x="4042315" y="1880616"/>
                    </a:cubicBezTo>
                    <a:lnTo>
                      <a:pt x="403098" y="0"/>
                    </a:lnTo>
                    <a:cubicBezTo>
                      <a:pt x="395002" y="34957"/>
                      <a:pt x="378333" y="78867"/>
                      <a:pt x="342709" y="116586"/>
                    </a:cubicBezTo>
                    <a:cubicBezTo>
                      <a:pt x="265747" y="198215"/>
                      <a:pt x="131445" y="219075"/>
                      <a:pt x="0" y="172879"/>
                    </a:cubicBezTo>
                    <a:cubicBezTo>
                      <a:pt x="707231" y="1682782"/>
                      <a:pt x="1414463" y="3192780"/>
                      <a:pt x="2121694" y="47026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1" name="Google Shape;4061;p34"/>
              <p:cNvSpPr/>
              <p:nvPr/>
            </p:nvSpPr>
            <p:spPr>
              <a:xfrm>
                <a:off x="1045364" y="450963"/>
                <a:ext cx="4825286" cy="4539405"/>
              </a:xfrm>
              <a:custGeom>
                <a:avLst/>
                <a:gdLst/>
                <a:ahLst/>
                <a:cxnLst/>
                <a:rect l="l" t="t" r="r" b="b"/>
                <a:pathLst>
                  <a:path w="4825286" h="4539405" extrusionOk="0">
                    <a:moveTo>
                      <a:pt x="4825191" y="1772793"/>
                    </a:moveTo>
                    <a:cubicBezTo>
                      <a:pt x="4770041" y="1877663"/>
                      <a:pt x="3493977" y="4302157"/>
                      <a:pt x="3453020" y="4409123"/>
                    </a:cubicBezTo>
                    <a:cubicBezTo>
                      <a:pt x="3430160" y="4468845"/>
                      <a:pt x="3448924" y="4508183"/>
                      <a:pt x="3448924" y="4508183"/>
                    </a:cubicBezTo>
                    <a:cubicBezTo>
                      <a:pt x="3493691" y="4528852"/>
                      <a:pt x="3502169" y="4535710"/>
                      <a:pt x="3501311" y="4538091"/>
                    </a:cubicBezTo>
                    <a:cubicBezTo>
                      <a:pt x="3499597" y="4542949"/>
                      <a:pt x="3458068" y="4533614"/>
                      <a:pt x="3423587" y="4521994"/>
                    </a:cubicBezTo>
                    <a:cubicBezTo>
                      <a:pt x="3391393" y="4511136"/>
                      <a:pt x="3368628" y="4499515"/>
                      <a:pt x="3365961" y="4498086"/>
                    </a:cubicBezTo>
                    <a:cubicBezTo>
                      <a:pt x="3093832" y="4358450"/>
                      <a:pt x="2810082" y="4241769"/>
                      <a:pt x="2540525" y="4097369"/>
                    </a:cubicBezTo>
                    <a:cubicBezTo>
                      <a:pt x="2217151" y="3924205"/>
                      <a:pt x="2387458" y="4019455"/>
                      <a:pt x="1820720" y="3718084"/>
                    </a:cubicBezTo>
                    <a:cubicBezTo>
                      <a:pt x="1512777" y="3554349"/>
                      <a:pt x="1205405" y="3389471"/>
                      <a:pt x="898415" y="3224117"/>
                    </a:cubicBezTo>
                    <a:cubicBezTo>
                      <a:pt x="754587" y="3146679"/>
                      <a:pt x="610950" y="3069146"/>
                      <a:pt x="467218" y="2991422"/>
                    </a:cubicBezTo>
                    <a:cubicBezTo>
                      <a:pt x="320152" y="2911888"/>
                      <a:pt x="165656" y="2839212"/>
                      <a:pt x="25258" y="2748248"/>
                    </a:cubicBezTo>
                    <a:cubicBezTo>
                      <a:pt x="-15986" y="2721578"/>
                      <a:pt x="1921" y="2663666"/>
                      <a:pt x="18495" y="2626805"/>
                    </a:cubicBezTo>
                    <a:cubicBezTo>
                      <a:pt x="99838" y="2445830"/>
                      <a:pt x="191183" y="2268188"/>
                      <a:pt x="278623" y="2089785"/>
                    </a:cubicBezTo>
                    <a:cubicBezTo>
                      <a:pt x="390827" y="1860804"/>
                      <a:pt x="503603" y="1632204"/>
                      <a:pt x="616475" y="1403604"/>
                    </a:cubicBezTo>
                    <a:cubicBezTo>
                      <a:pt x="733727" y="1166241"/>
                      <a:pt x="851171" y="929069"/>
                      <a:pt x="968804" y="691896"/>
                    </a:cubicBezTo>
                    <a:cubicBezTo>
                      <a:pt x="1059101" y="509683"/>
                      <a:pt x="1149589" y="327565"/>
                      <a:pt x="1240076" y="145447"/>
                    </a:cubicBezTo>
                    <a:cubicBezTo>
                      <a:pt x="1264175" y="96964"/>
                      <a:pt x="1288273" y="48482"/>
                      <a:pt x="1312371" y="0"/>
                    </a:cubicBezTo>
                    <a:cubicBezTo>
                      <a:pt x="2483375" y="590931"/>
                      <a:pt x="3654378" y="1181767"/>
                      <a:pt x="4825287" y="17726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2" name="Google Shape;4062;p34"/>
              <p:cNvSpPr/>
              <p:nvPr/>
            </p:nvSpPr>
            <p:spPr>
              <a:xfrm>
                <a:off x="2746953" y="264112"/>
                <a:ext cx="3667324" cy="4749002"/>
              </a:xfrm>
              <a:custGeom>
                <a:avLst/>
                <a:gdLst/>
                <a:ahLst/>
                <a:cxnLst/>
                <a:rect l="l" t="t" r="r" b="b"/>
                <a:pathLst>
                  <a:path w="3667324" h="4749002" extrusionOk="0">
                    <a:moveTo>
                      <a:pt x="1906552" y="4749002"/>
                    </a:moveTo>
                    <a:cubicBezTo>
                      <a:pt x="1850545" y="4749002"/>
                      <a:pt x="1788061" y="4736906"/>
                      <a:pt x="1727863" y="4714141"/>
                    </a:cubicBezTo>
                    <a:cubicBezTo>
                      <a:pt x="1688715" y="4699282"/>
                      <a:pt x="1654520" y="4682708"/>
                      <a:pt x="1605847" y="4654991"/>
                    </a:cubicBezTo>
                    <a:cubicBezTo>
                      <a:pt x="1562032" y="4630035"/>
                      <a:pt x="1517455" y="4602317"/>
                      <a:pt x="1473260" y="4572599"/>
                    </a:cubicBezTo>
                    <a:cubicBezTo>
                      <a:pt x="1466782" y="4568218"/>
                      <a:pt x="1465068" y="4559455"/>
                      <a:pt x="1469450" y="4553073"/>
                    </a:cubicBezTo>
                    <a:cubicBezTo>
                      <a:pt x="1473736" y="4546596"/>
                      <a:pt x="1482594" y="4544882"/>
                      <a:pt x="1488976" y="4549263"/>
                    </a:cubicBezTo>
                    <a:cubicBezTo>
                      <a:pt x="1532505" y="4578505"/>
                      <a:pt x="1576511" y="4605937"/>
                      <a:pt x="1619754" y="4630511"/>
                    </a:cubicBezTo>
                    <a:cubicBezTo>
                      <a:pt x="1666998" y="4657467"/>
                      <a:pt x="1700050" y="4673565"/>
                      <a:pt x="1737769" y="4687757"/>
                    </a:cubicBezTo>
                    <a:cubicBezTo>
                      <a:pt x="1803110" y="4712522"/>
                      <a:pt x="1871023" y="4724142"/>
                      <a:pt x="1929221" y="4720046"/>
                    </a:cubicBezTo>
                    <a:cubicBezTo>
                      <a:pt x="1991515" y="4715855"/>
                      <a:pt x="2054665" y="4693662"/>
                      <a:pt x="2111720" y="4655848"/>
                    </a:cubicBezTo>
                    <a:cubicBezTo>
                      <a:pt x="2135056" y="4640417"/>
                      <a:pt x="2164298" y="4619367"/>
                      <a:pt x="2183729" y="4594316"/>
                    </a:cubicBezTo>
                    <a:cubicBezTo>
                      <a:pt x="2206589" y="4564694"/>
                      <a:pt x="2224115" y="4531070"/>
                      <a:pt x="2238117" y="4502019"/>
                    </a:cubicBezTo>
                    <a:cubicBezTo>
                      <a:pt x="2252309" y="4472587"/>
                      <a:pt x="2268121" y="4443536"/>
                      <a:pt x="2283456" y="4415437"/>
                    </a:cubicBezTo>
                    <a:lnTo>
                      <a:pt x="3634101" y="1900551"/>
                    </a:lnTo>
                    <a:lnTo>
                      <a:pt x="7648" y="26602"/>
                    </a:lnTo>
                    <a:cubicBezTo>
                      <a:pt x="694" y="22983"/>
                      <a:pt x="-1973" y="14506"/>
                      <a:pt x="1552" y="7648"/>
                    </a:cubicBezTo>
                    <a:cubicBezTo>
                      <a:pt x="5171" y="694"/>
                      <a:pt x="13648" y="-1973"/>
                      <a:pt x="20506" y="1552"/>
                    </a:cubicBezTo>
                    <a:lnTo>
                      <a:pt x="3659724" y="1882073"/>
                    </a:lnTo>
                    <a:cubicBezTo>
                      <a:pt x="3663057" y="1883787"/>
                      <a:pt x="3665534" y="1886835"/>
                      <a:pt x="3666677" y="1890454"/>
                    </a:cubicBezTo>
                    <a:cubicBezTo>
                      <a:pt x="3667820" y="1894074"/>
                      <a:pt x="3667439" y="1897979"/>
                      <a:pt x="3665629" y="1901313"/>
                    </a:cubicBezTo>
                    <a:lnTo>
                      <a:pt x="2308126" y="4428962"/>
                    </a:lnTo>
                    <a:cubicBezTo>
                      <a:pt x="2292981" y="4456775"/>
                      <a:pt x="2277265" y="4485541"/>
                      <a:pt x="2263454" y="4514307"/>
                    </a:cubicBezTo>
                    <a:cubicBezTo>
                      <a:pt x="2248785" y="4544691"/>
                      <a:pt x="2230497" y="4579934"/>
                      <a:pt x="2206018" y="4611557"/>
                    </a:cubicBezTo>
                    <a:cubicBezTo>
                      <a:pt x="2184015" y="4639941"/>
                      <a:pt x="2152392" y="4662706"/>
                      <a:pt x="2127151" y="4679375"/>
                    </a:cubicBezTo>
                    <a:cubicBezTo>
                      <a:pt x="2066095" y="4719856"/>
                      <a:pt x="1998182" y="4743668"/>
                      <a:pt x="1930936" y="4748241"/>
                    </a:cubicBezTo>
                    <a:cubicBezTo>
                      <a:pt x="1922935" y="4748812"/>
                      <a:pt x="1914648" y="4749002"/>
                      <a:pt x="1906266" y="4749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3" name="Google Shape;4063;p34"/>
              <p:cNvSpPr/>
              <p:nvPr/>
            </p:nvSpPr>
            <p:spPr>
              <a:xfrm>
                <a:off x="2532542" y="457739"/>
                <a:ext cx="3472857" cy="4414920"/>
              </a:xfrm>
              <a:custGeom>
                <a:avLst/>
                <a:gdLst/>
                <a:ahLst/>
                <a:cxnLst/>
                <a:rect l="l" t="t" r="r" b="b"/>
                <a:pathLst>
                  <a:path w="3472857" h="4414920" extrusionOk="0">
                    <a:moveTo>
                      <a:pt x="2057483" y="4414921"/>
                    </a:moveTo>
                    <a:cubicBezTo>
                      <a:pt x="2055292" y="4414921"/>
                      <a:pt x="2053006" y="4414445"/>
                      <a:pt x="2050911" y="4413302"/>
                    </a:cubicBezTo>
                    <a:cubicBezTo>
                      <a:pt x="2044053" y="4409682"/>
                      <a:pt x="2041386" y="4401205"/>
                      <a:pt x="2045005" y="4394252"/>
                    </a:cubicBezTo>
                    <a:lnTo>
                      <a:pt x="3439466" y="1743349"/>
                    </a:lnTo>
                    <a:lnTo>
                      <a:pt x="7798" y="26753"/>
                    </a:lnTo>
                    <a:cubicBezTo>
                      <a:pt x="845" y="23229"/>
                      <a:pt x="-2013" y="14847"/>
                      <a:pt x="1512" y="7798"/>
                    </a:cubicBezTo>
                    <a:cubicBezTo>
                      <a:pt x="5036" y="845"/>
                      <a:pt x="13608" y="-2012"/>
                      <a:pt x="20466" y="1512"/>
                    </a:cubicBezTo>
                    <a:lnTo>
                      <a:pt x="3464993" y="1724489"/>
                    </a:lnTo>
                    <a:cubicBezTo>
                      <a:pt x="3468326" y="1726204"/>
                      <a:pt x="3470898" y="1729156"/>
                      <a:pt x="3472136" y="1732776"/>
                    </a:cubicBezTo>
                    <a:cubicBezTo>
                      <a:pt x="3473375" y="1736395"/>
                      <a:pt x="3472993" y="1740301"/>
                      <a:pt x="3471183" y="1743634"/>
                    </a:cubicBezTo>
                    <a:lnTo>
                      <a:pt x="2070056" y="4407301"/>
                    </a:lnTo>
                    <a:cubicBezTo>
                      <a:pt x="2067484" y="4412158"/>
                      <a:pt x="2062627" y="4414825"/>
                      <a:pt x="2057578" y="441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4" name="Google Shape;4064;p34"/>
              <p:cNvSpPr/>
              <p:nvPr/>
            </p:nvSpPr>
            <p:spPr>
              <a:xfrm>
                <a:off x="2677542" y="408182"/>
                <a:ext cx="3561080" cy="4461419"/>
              </a:xfrm>
              <a:custGeom>
                <a:avLst/>
                <a:gdLst/>
                <a:ahLst/>
                <a:cxnLst/>
                <a:rect l="l" t="t" r="r" b="b"/>
                <a:pathLst>
                  <a:path w="3561080" h="4461419" extrusionOk="0">
                    <a:moveTo>
                      <a:pt x="2095297" y="4461325"/>
                    </a:moveTo>
                    <a:cubicBezTo>
                      <a:pt x="2093011" y="4461325"/>
                      <a:pt x="2090725" y="4460753"/>
                      <a:pt x="2088535" y="4459610"/>
                    </a:cubicBezTo>
                    <a:cubicBezTo>
                      <a:pt x="2081677" y="4455896"/>
                      <a:pt x="2079200" y="4447323"/>
                      <a:pt x="2082820" y="4440465"/>
                    </a:cubicBezTo>
                    <a:lnTo>
                      <a:pt x="3527572" y="1781180"/>
                    </a:lnTo>
                    <a:lnTo>
                      <a:pt x="7798" y="26675"/>
                    </a:lnTo>
                    <a:cubicBezTo>
                      <a:pt x="845" y="23246"/>
                      <a:pt x="-2013" y="14769"/>
                      <a:pt x="1512" y="7816"/>
                    </a:cubicBezTo>
                    <a:cubicBezTo>
                      <a:pt x="4941" y="767"/>
                      <a:pt x="13513" y="-1995"/>
                      <a:pt x="20371" y="1529"/>
                    </a:cubicBezTo>
                    <a:lnTo>
                      <a:pt x="3553289" y="1762606"/>
                    </a:lnTo>
                    <a:cubicBezTo>
                      <a:pt x="3556718" y="1764321"/>
                      <a:pt x="3559290" y="1767369"/>
                      <a:pt x="3560433" y="1770988"/>
                    </a:cubicBezTo>
                    <a:cubicBezTo>
                      <a:pt x="3561576" y="1774608"/>
                      <a:pt x="3561195" y="1778608"/>
                      <a:pt x="3559385" y="1781942"/>
                    </a:cubicBezTo>
                    <a:lnTo>
                      <a:pt x="2107680" y="4454086"/>
                    </a:lnTo>
                    <a:cubicBezTo>
                      <a:pt x="2105108" y="4458753"/>
                      <a:pt x="2100346" y="4461420"/>
                      <a:pt x="2095297" y="44614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65" name="Google Shape;4065;p34"/>
              <p:cNvGrpSpPr/>
              <p:nvPr/>
            </p:nvGrpSpPr>
            <p:grpSpPr>
              <a:xfrm>
                <a:off x="1734068" y="1926962"/>
                <a:ext cx="3566794" cy="1619458"/>
                <a:chOff x="1734068" y="1926962"/>
                <a:chExt cx="3566794" cy="1619458"/>
              </a:xfrm>
            </p:grpSpPr>
            <p:sp>
              <p:nvSpPr>
                <p:cNvPr id="4066" name="Google Shape;4066;p34"/>
                <p:cNvSpPr/>
                <p:nvPr/>
              </p:nvSpPr>
              <p:spPr>
                <a:xfrm>
                  <a:off x="2007104" y="2470578"/>
                  <a:ext cx="908628" cy="1075842"/>
                </a:xfrm>
                <a:custGeom>
                  <a:avLst/>
                  <a:gdLst/>
                  <a:ahLst/>
                  <a:cxnLst/>
                  <a:rect l="l" t="t" r="r" b="b"/>
                  <a:pathLst>
                    <a:path w="908628" h="1075842" extrusionOk="0">
                      <a:moveTo>
                        <a:pt x="894605" y="1075842"/>
                      </a:moveTo>
                      <a:cubicBezTo>
                        <a:pt x="893653" y="1075842"/>
                        <a:pt x="892700" y="1075842"/>
                        <a:pt x="891748" y="1075556"/>
                      </a:cubicBezTo>
                      <a:cubicBezTo>
                        <a:pt x="763636" y="1049172"/>
                        <a:pt x="645050" y="1001166"/>
                        <a:pt x="539132" y="932681"/>
                      </a:cubicBezTo>
                      <a:cubicBezTo>
                        <a:pt x="163180" y="689699"/>
                        <a:pt x="40117" y="254311"/>
                        <a:pt x="208" y="16376"/>
                      </a:cubicBezTo>
                      <a:cubicBezTo>
                        <a:pt x="-1126" y="8661"/>
                        <a:pt x="4113" y="1422"/>
                        <a:pt x="11733" y="184"/>
                      </a:cubicBezTo>
                      <a:cubicBezTo>
                        <a:pt x="19353" y="-1054"/>
                        <a:pt x="26687" y="4089"/>
                        <a:pt x="27925" y="11709"/>
                      </a:cubicBezTo>
                      <a:cubicBezTo>
                        <a:pt x="67073" y="245072"/>
                        <a:pt x="187469" y="671887"/>
                        <a:pt x="554372" y="908964"/>
                      </a:cubicBezTo>
                      <a:cubicBezTo>
                        <a:pt x="657337" y="975449"/>
                        <a:pt x="772780" y="1022216"/>
                        <a:pt x="897367" y="1047934"/>
                      </a:cubicBezTo>
                      <a:cubicBezTo>
                        <a:pt x="904987" y="1049458"/>
                        <a:pt x="909940" y="1056888"/>
                        <a:pt x="908321" y="1064603"/>
                      </a:cubicBezTo>
                      <a:cubicBezTo>
                        <a:pt x="906987" y="1071270"/>
                        <a:pt x="901082" y="1075842"/>
                        <a:pt x="894605" y="10758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7" name="Google Shape;4067;p34"/>
                <p:cNvSpPr/>
                <p:nvPr/>
              </p:nvSpPr>
              <p:spPr>
                <a:xfrm>
                  <a:off x="2104750" y="3311838"/>
                  <a:ext cx="385329" cy="233599"/>
                </a:xfrm>
                <a:custGeom>
                  <a:avLst/>
                  <a:gdLst/>
                  <a:ahLst/>
                  <a:cxnLst/>
                  <a:rect l="l" t="t" r="r" b="b"/>
                  <a:pathLst>
                    <a:path w="385329" h="233599" extrusionOk="0">
                      <a:moveTo>
                        <a:pt x="68603" y="231798"/>
                      </a:moveTo>
                      <a:cubicBezTo>
                        <a:pt x="34217" y="220749"/>
                        <a:pt x="1070" y="186840"/>
                        <a:pt x="23" y="152740"/>
                      </a:cubicBezTo>
                      <a:cubicBezTo>
                        <a:pt x="-2073" y="80350"/>
                        <a:pt x="141469" y="21676"/>
                        <a:pt x="240338" y="5960"/>
                      </a:cubicBezTo>
                      <a:cubicBezTo>
                        <a:pt x="295393" y="-2803"/>
                        <a:pt x="377594" y="-4613"/>
                        <a:pt x="384833" y="19581"/>
                      </a:cubicBezTo>
                      <a:cubicBezTo>
                        <a:pt x="388928" y="33392"/>
                        <a:pt x="367211" y="50823"/>
                        <a:pt x="337398" y="73778"/>
                      </a:cubicBezTo>
                      <a:cubicBezTo>
                        <a:pt x="118514" y="242752"/>
                        <a:pt x="84795" y="237036"/>
                        <a:pt x="68507" y="231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8" name="Google Shape;4068;p34"/>
                <p:cNvSpPr/>
                <p:nvPr/>
              </p:nvSpPr>
              <p:spPr>
                <a:xfrm>
                  <a:off x="1862365" y="3092202"/>
                  <a:ext cx="423593" cy="157807"/>
                </a:xfrm>
                <a:custGeom>
                  <a:avLst/>
                  <a:gdLst/>
                  <a:ahLst/>
                  <a:cxnLst/>
                  <a:rect l="l" t="t" r="r" b="b"/>
                  <a:pathLst>
                    <a:path w="423593" h="157807" extrusionOk="0">
                      <a:moveTo>
                        <a:pt x="120058" y="156686"/>
                      </a:moveTo>
                      <a:cubicBezTo>
                        <a:pt x="52431" y="160973"/>
                        <a:pt x="30714" y="152591"/>
                        <a:pt x="17569" y="138018"/>
                      </a:cubicBezTo>
                      <a:cubicBezTo>
                        <a:pt x="1948" y="120777"/>
                        <a:pt x="-4529" y="91440"/>
                        <a:pt x="3377" y="67818"/>
                      </a:cubicBezTo>
                      <a:cubicBezTo>
                        <a:pt x="39096" y="-39529"/>
                        <a:pt x="356469" y="10954"/>
                        <a:pt x="392664" y="17907"/>
                      </a:cubicBezTo>
                      <a:cubicBezTo>
                        <a:pt x="404189" y="20098"/>
                        <a:pt x="421143" y="24384"/>
                        <a:pt x="423334" y="34195"/>
                      </a:cubicBezTo>
                      <a:cubicBezTo>
                        <a:pt x="426287" y="46863"/>
                        <a:pt x="403522" y="62865"/>
                        <a:pt x="380376" y="76677"/>
                      </a:cubicBezTo>
                      <a:cubicBezTo>
                        <a:pt x="263600" y="146400"/>
                        <a:pt x="143585" y="155258"/>
                        <a:pt x="120058" y="1567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9" name="Google Shape;4069;p34"/>
                <p:cNvSpPr/>
                <p:nvPr/>
              </p:nvSpPr>
              <p:spPr>
                <a:xfrm>
                  <a:off x="1734068" y="2775080"/>
                  <a:ext cx="392538" cy="134863"/>
                </a:xfrm>
                <a:custGeom>
                  <a:avLst/>
                  <a:gdLst/>
                  <a:ahLst/>
                  <a:cxnLst/>
                  <a:rect l="l" t="t" r="r" b="b"/>
                  <a:pathLst>
                    <a:path w="392538" h="134863" extrusionOk="0">
                      <a:moveTo>
                        <a:pt x="63830" y="122272"/>
                      </a:moveTo>
                      <a:cubicBezTo>
                        <a:pt x="33731" y="115604"/>
                        <a:pt x="8871" y="105413"/>
                        <a:pt x="2108" y="87696"/>
                      </a:cubicBezTo>
                      <a:cubicBezTo>
                        <a:pt x="-7893" y="61407"/>
                        <a:pt x="19539" y="38928"/>
                        <a:pt x="45447" y="27879"/>
                      </a:cubicBezTo>
                      <a:cubicBezTo>
                        <a:pt x="110789" y="-29"/>
                        <a:pt x="173749" y="-3458"/>
                        <a:pt x="219278" y="2447"/>
                      </a:cubicBezTo>
                      <a:cubicBezTo>
                        <a:pt x="223088" y="2923"/>
                        <a:pt x="298812" y="13591"/>
                        <a:pt x="374726" y="66646"/>
                      </a:cubicBezTo>
                      <a:cubicBezTo>
                        <a:pt x="389300" y="76838"/>
                        <a:pt x="392443" y="80552"/>
                        <a:pt x="392538" y="85124"/>
                      </a:cubicBezTo>
                      <a:cubicBezTo>
                        <a:pt x="392919" y="120652"/>
                        <a:pt x="205467" y="153609"/>
                        <a:pt x="63926" y="1223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0" name="Google Shape;4070;p34"/>
                <p:cNvSpPr/>
                <p:nvPr/>
              </p:nvSpPr>
              <p:spPr>
                <a:xfrm>
                  <a:off x="1737221" y="2402695"/>
                  <a:ext cx="294979" cy="142147"/>
                </a:xfrm>
                <a:custGeom>
                  <a:avLst/>
                  <a:gdLst/>
                  <a:ahLst/>
                  <a:cxnLst/>
                  <a:rect l="l" t="t" r="r" b="b"/>
                  <a:pathLst>
                    <a:path w="294979" h="142147" extrusionOk="0">
                      <a:moveTo>
                        <a:pt x="1146" y="57099"/>
                      </a:moveTo>
                      <a:cubicBezTo>
                        <a:pt x="-2378" y="42050"/>
                        <a:pt x="2289" y="23381"/>
                        <a:pt x="14290" y="12427"/>
                      </a:cubicBezTo>
                      <a:cubicBezTo>
                        <a:pt x="73155" y="-41008"/>
                        <a:pt x="305470" y="93104"/>
                        <a:pt x="294611" y="127108"/>
                      </a:cubicBezTo>
                      <a:cubicBezTo>
                        <a:pt x="283848" y="160922"/>
                        <a:pt x="20005" y="137776"/>
                        <a:pt x="1146" y="57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1" name="Google Shape;4071;p34"/>
                <p:cNvSpPr/>
                <p:nvPr/>
              </p:nvSpPr>
              <p:spPr>
                <a:xfrm>
                  <a:off x="1922486" y="2172570"/>
                  <a:ext cx="136136" cy="344023"/>
                </a:xfrm>
                <a:custGeom>
                  <a:avLst/>
                  <a:gdLst/>
                  <a:ahLst/>
                  <a:cxnLst/>
                  <a:rect l="l" t="t" r="r" b="b"/>
                  <a:pathLst>
                    <a:path w="136136" h="344023" extrusionOk="0">
                      <a:moveTo>
                        <a:pt x="1465" y="181737"/>
                      </a:moveTo>
                      <a:cubicBezTo>
                        <a:pt x="-8536" y="96393"/>
                        <a:pt x="34707" y="667"/>
                        <a:pt x="69283" y="0"/>
                      </a:cubicBezTo>
                      <a:cubicBezTo>
                        <a:pt x="73379" y="0"/>
                        <a:pt x="76712" y="667"/>
                        <a:pt x="80999" y="2953"/>
                      </a:cubicBezTo>
                      <a:cubicBezTo>
                        <a:pt x="106049" y="16764"/>
                        <a:pt x="119765" y="44577"/>
                        <a:pt x="128719" y="71723"/>
                      </a:cubicBezTo>
                      <a:cubicBezTo>
                        <a:pt x="134815" y="90106"/>
                        <a:pt x="146245" y="136779"/>
                        <a:pt x="117194" y="317278"/>
                      </a:cubicBezTo>
                      <a:cubicBezTo>
                        <a:pt x="115098" y="330422"/>
                        <a:pt x="113288" y="340805"/>
                        <a:pt x="106240" y="343376"/>
                      </a:cubicBezTo>
                      <a:cubicBezTo>
                        <a:pt x="83094" y="352044"/>
                        <a:pt x="12133" y="272320"/>
                        <a:pt x="1465" y="1816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2" name="Google Shape;4072;p34"/>
                <p:cNvSpPr/>
                <p:nvPr/>
              </p:nvSpPr>
              <p:spPr>
                <a:xfrm>
                  <a:off x="2456055" y="2959420"/>
                  <a:ext cx="171482" cy="373236"/>
                </a:xfrm>
                <a:custGeom>
                  <a:avLst/>
                  <a:gdLst/>
                  <a:ahLst/>
                  <a:cxnLst/>
                  <a:rect l="l" t="t" r="r" b="b"/>
                  <a:pathLst>
                    <a:path w="171482" h="373236" extrusionOk="0">
                      <a:moveTo>
                        <a:pt x="5594" y="194286"/>
                      </a:moveTo>
                      <a:cubicBezTo>
                        <a:pt x="10928" y="154472"/>
                        <a:pt x="27597" y="30456"/>
                        <a:pt x="95605" y="5405"/>
                      </a:cubicBezTo>
                      <a:cubicBezTo>
                        <a:pt x="101511" y="3215"/>
                        <a:pt x="125990" y="-5739"/>
                        <a:pt x="145326" y="5691"/>
                      </a:cubicBezTo>
                      <a:cubicBezTo>
                        <a:pt x="152279" y="9787"/>
                        <a:pt x="164376" y="20074"/>
                        <a:pt x="169615" y="51125"/>
                      </a:cubicBezTo>
                      <a:cubicBezTo>
                        <a:pt x="174949" y="82558"/>
                        <a:pt x="174853" y="145423"/>
                        <a:pt x="83985" y="296585"/>
                      </a:cubicBezTo>
                      <a:cubicBezTo>
                        <a:pt x="38360" y="372499"/>
                        <a:pt x="27883" y="374118"/>
                        <a:pt x="22739" y="373070"/>
                      </a:cubicBezTo>
                      <a:cubicBezTo>
                        <a:pt x="-3740" y="367355"/>
                        <a:pt x="-3645" y="263247"/>
                        <a:pt x="5689" y="1941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3" name="Google Shape;4073;p34"/>
                <p:cNvSpPr/>
                <p:nvPr/>
              </p:nvSpPr>
              <p:spPr>
                <a:xfrm>
                  <a:off x="2263096" y="2742625"/>
                  <a:ext cx="153732" cy="391270"/>
                </a:xfrm>
                <a:custGeom>
                  <a:avLst/>
                  <a:gdLst/>
                  <a:ahLst/>
                  <a:cxnLst/>
                  <a:rect l="l" t="t" r="r" b="b"/>
                  <a:pathLst>
                    <a:path w="153732" h="391270" extrusionOk="0">
                      <a:moveTo>
                        <a:pt x="92406" y="9845"/>
                      </a:moveTo>
                      <a:cubicBezTo>
                        <a:pt x="98978" y="6130"/>
                        <a:pt x="117647" y="-5109"/>
                        <a:pt x="131745" y="2701"/>
                      </a:cubicBezTo>
                      <a:cubicBezTo>
                        <a:pt x="143937" y="9369"/>
                        <a:pt x="148604" y="24990"/>
                        <a:pt x="150985" y="39468"/>
                      </a:cubicBezTo>
                      <a:cubicBezTo>
                        <a:pt x="163367" y="113096"/>
                        <a:pt x="130316" y="210156"/>
                        <a:pt x="122791" y="232159"/>
                      </a:cubicBezTo>
                      <a:cubicBezTo>
                        <a:pt x="122791" y="232159"/>
                        <a:pt x="103265" y="289404"/>
                        <a:pt x="54020" y="363794"/>
                      </a:cubicBezTo>
                      <a:cubicBezTo>
                        <a:pt x="44305" y="378463"/>
                        <a:pt x="33923" y="392845"/>
                        <a:pt x="24207" y="391131"/>
                      </a:cubicBezTo>
                      <a:cubicBezTo>
                        <a:pt x="6300" y="387892"/>
                        <a:pt x="2490" y="332171"/>
                        <a:pt x="1061" y="308739"/>
                      </a:cubicBezTo>
                      <a:cubicBezTo>
                        <a:pt x="-7225" y="175961"/>
                        <a:pt x="33923" y="43183"/>
                        <a:pt x="92501" y="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4" name="Google Shape;4074;p34"/>
                <p:cNvSpPr/>
                <p:nvPr/>
              </p:nvSpPr>
              <p:spPr>
                <a:xfrm>
                  <a:off x="2111535" y="2560769"/>
                  <a:ext cx="160723" cy="293421"/>
                </a:xfrm>
                <a:custGeom>
                  <a:avLst/>
                  <a:gdLst/>
                  <a:ahLst/>
                  <a:cxnLst/>
                  <a:rect l="l" t="t" r="r" b="b"/>
                  <a:pathLst>
                    <a:path w="160723" h="293421" extrusionOk="0">
                      <a:moveTo>
                        <a:pt x="92584" y="18692"/>
                      </a:moveTo>
                      <a:cubicBezTo>
                        <a:pt x="102490" y="9834"/>
                        <a:pt x="116778" y="-2073"/>
                        <a:pt x="131160" y="309"/>
                      </a:cubicBezTo>
                      <a:cubicBezTo>
                        <a:pt x="156211" y="4500"/>
                        <a:pt x="162021" y="34027"/>
                        <a:pt x="160497" y="55268"/>
                      </a:cubicBezTo>
                      <a:cubicBezTo>
                        <a:pt x="158402" y="84414"/>
                        <a:pt x="143733" y="110703"/>
                        <a:pt x="128970" y="135183"/>
                      </a:cubicBezTo>
                      <a:cubicBezTo>
                        <a:pt x="44769" y="275010"/>
                        <a:pt x="31148" y="296917"/>
                        <a:pt x="18480" y="293012"/>
                      </a:cubicBezTo>
                      <a:cubicBezTo>
                        <a:pt x="15813" y="292155"/>
                        <a:pt x="9050" y="288916"/>
                        <a:pt x="3621" y="259103"/>
                      </a:cubicBezTo>
                      <a:cubicBezTo>
                        <a:pt x="-15906" y="151661"/>
                        <a:pt x="47817" y="58697"/>
                        <a:pt x="92584" y="185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5" name="Google Shape;4075;p34"/>
                <p:cNvSpPr/>
                <p:nvPr/>
              </p:nvSpPr>
              <p:spPr>
                <a:xfrm>
                  <a:off x="2032093" y="2278698"/>
                  <a:ext cx="181381" cy="253505"/>
                </a:xfrm>
                <a:custGeom>
                  <a:avLst/>
                  <a:gdLst/>
                  <a:ahLst/>
                  <a:cxnLst/>
                  <a:rect l="l" t="t" r="r" b="b"/>
                  <a:pathLst>
                    <a:path w="181381" h="253505" extrusionOk="0">
                      <a:moveTo>
                        <a:pt x="43900" y="98490"/>
                      </a:moveTo>
                      <a:cubicBezTo>
                        <a:pt x="69236" y="46865"/>
                        <a:pt x="81904" y="33053"/>
                        <a:pt x="98764" y="16670"/>
                      </a:cubicBezTo>
                      <a:cubicBezTo>
                        <a:pt x="137721" y="-21239"/>
                        <a:pt x="185060" y="10670"/>
                        <a:pt x="181155" y="60676"/>
                      </a:cubicBezTo>
                      <a:cubicBezTo>
                        <a:pt x="179250" y="84774"/>
                        <a:pt x="172297" y="104491"/>
                        <a:pt x="158200" y="124874"/>
                      </a:cubicBezTo>
                      <a:cubicBezTo>
                        <a:pt x="107241" y="198979"/>
                        <a:pt x="22183" y="267083"/>
                        <a:pt x="3133" y="251176"/>
                      </a:cubicBezTo>
                      <a:cubicBezTo>
                        <a:pt x="85" y="248604"/>
                        <a:pt x="-868" y="244127"/>
                        <a:pt x="847" y="227649"/>
                      </a:cubicBezTo>
                      <a:cubicBezTo>
                        <a:pt x="5800" y="181358"/>
                        <a:pt x="20659" y="145925"/>
                        <a:pt x="43804" y="98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6" name="Google Shape;4076;p34"/>
                <p:cNvSpPr/>
                <p:nvPr/>
              </p:nvSpPr>
              <p:spPr>
                <a:xfrm>
                  <a:off x="4607802" y="2130137"/>
                  <a:ext cx="448507" cy="1060266"/>
                </a:xfrm>
                <a:custGeom>
                  <a:avLst/>
                  <a:gdLst/>
                  <a:ahLst/>
                  <a:cxnLst/>
                  <a:rect l="l" t="t" r="r" b="b"/>
                  <a:pathLst>
                    <a:path w="448507" h="1060266" extrusionOk="0">
                      <a:moveTo>
                        <a:pt x="392594" y="1060171"/>
                      </a:moveTo>
                      <a:cubicBezTo>
                        <a:pt x="391166" y="1060171"/>
                        <a:pt x="389642" y="1059981"/>
                        <a:pt x="388213" y="1059409"/>
                      </a:cubicBezTo>
                      <a:cubicBezTo>
                        <a:pt x="380879" y="1057028"/>
                        <a:pt x="376783" y="1049027"/>
                        <a:pt x="379259" y="1041598"/>
                      </a:cubicBezTo>
                      <a:cubicBezTo>
                        <a:pt x="410978" y="944728"/>
                        <a:pt x="424503" y="845954"/>
                        <a:pt x="419264" y="748132"/>
                      </a:cubicBezTo>
                      <a:cubicBezTo>
                        <a:pt x="400595" y="398755"/>
                        <a:pt x="151802" y="145104"/>
                        <a:pt x="5212" y="24994"/>
                      </a:cubicBezTo>
                      <a:cubicBezTo>
                        <a:pt x="-883" y="20041"/>
                        <a:pt x="-1741" y="11183"/>
                        <a:pt x="3212" y="5182"/>
                      </a:cubicBezTo>
                      <a:cubicBezTo>
                        <a:pt x="8165" y="-819"/>
                        <a:pt x="17024" y="-1771"/>
                        <a:pt x="23024" y="3182"/>
                      </a:cubicBezTo>
                      <a:cubicBezTo>
                        <a:pt x="173234" y="126245"/>
                        <a:pt x="428123" y="386468"/>
                        <a:pt x="447363" y="746703"/>
                      </a:cubicBezTo>
                      <a:cubicBezTo>
                        <a:pt x="452792" y="848145"/>
                        <a:pt x="438886" y="950253"/>
                        <a:pt x="405929" y="1050551"/>
                      </a:cubicBezTo>
                      <a:cubicBezTo>
                        <a:pt x="404024" y="1056457"/>
                        <a:pt x="398500" y="1060266"/>
                        <a:pt x="392594" y="10602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7" name="Google Shape;4077;p34"/>
                <p:cNvSpPr/>
                <p:nvPr/>
              </p:nvSpPr>
              <p:spPr>
                <a:xfrm>
                  <a:off x="5021806" y="2586915"/>
                  <a:ext cx="279056" cy="225249"/>
                </a:xfrm>
                <a:custGeom>
                  <a:avLst/>
                  <a:gdLst/>
                  <a:ahLst/>
                  <a:cxnLst/>
                  <a:rect l="l" t="t" r="r" b="b"/>
                  <a:pathLst>
                    <a:path w="279056" h="225249" extrusionOk="0">
                      <a:moveTo>
                        <a:pt x="277378" y="86181"/>
                      </a:moveTo>
                      <a:cubicBezTo>
                        <a:pt x="283379" y="57797"/>
                        <a:pt x="273092" y="21125"/>
                        <a:pt x="249660" y="6838"/>
                      </a:cubicBezTo>
                      <a:cubicBezTo>
                        <a:pt x="200035" y="-23452"/>
                        <a:pt x="101832" y="53034"/>
                        <a:pt x="51445" y="115709"/>
                      </a:cubicBezTo>
                      <a:cubicBezTo>
                        <a:pt x="23346" y="150570"/>
                        <a:pt x="-10754" y="207149"/>
                        <a:pt x="3248" y="221817"/>
                      </a:cubicBezTo>
                      <a:cubicBezTo>
                        <a:pt x="11249" y="230199"/>
                        <a:pt x="32014" y="222008"/>
                        <a:pt x="59922" y="210387"/>
                      </a:cubicBezTo>
                      <a:cubicBezTo>
                        <a:pt x="265091" y="125329"/>
                        <a:pt x="274520" y="99516"/>
                        <a:pt x="277378" y="860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8" name="Google Shape;4078;p34"/>
                <p:cNvSpPr/>
                <p:nvPr/>
              </p:nvSpPr>
              <p:spPr>
                <a:xfrm>
                  <a:off x="4960412" y="2304512"/>
                  <a:ext cx="239458" cy="282670"/>
                </a:xfrm>
                <a:custGeom>
                  <a:avLst/>
                  <a:gdLst/>
                  <a:ahLst/>
                  <a:cxnLst/>
                  <a:rect l="l" t="t" r="r" b="b"/>
                  <a:pathLst>
                    <a:path w="239458" h="282670" extrusionOk="0">
                      <a:moveTo>
                        <a:pt x="209601" y="117830"/>
                      </a:moveTo>
                      <a:cubicBezTo>
                        <a:pt x="239604" y="72395"/>
                        <a:pt x="242462" y="53917"/>
                        <a:pt x="237509" y="38963"/>
                      </a:cubicBezTo>
                      <a:cubicBezTo>
                        <a:pt x="231699" y="21246"/>
                        <a:pt x="213887" y="4958"/>
                        <a:pt x="194265" y="958"/>
                      </a:cubicBezTo>
                      <a:cubicBezTo>
                        <a:pt x="105111" y="-17044"/>
                        <a:pt x="13671" y="224319"/>
                        <a:pt x="4051" y="252323"/>
                      </a:cubicBezTo>
                      <a:cubicBezTo>
                        <a:pt x="1003" y="261276"/>
                        <a:pt x="-2807" y="274706"/>
                        <a:pt x="3099" y="280231"/>
                      </a:cubicBezTo>
                      <a:cubicBezTo>
                        <a:pt x="10718" y="287279"/>
                        <a:pt x="31007" y="277850"/>
                        <a:pt x="49866" y="267277"/>
                      </a:cubicBezTo>
                      <a:cubicBezTo>
                        <a:pt x="145116" y="213746"/>
                        <a:pt x="199218" y="133641"/>
                        <a:pt x="209601" y="117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9" name="Google Shape;4079;p34"/>
                <p:cNvSpPr/>
                <p:nvPr/>
              </p:nvSpPr>
              <p:spPr>
                <a:xfrm>
                  <a:off x="4834443" y="2087280"/>
                  <a:ext cx="170929" cy="281464"/>
                </a:xfrm>
                <a:custGeom>
                  <a:avLst/>
                  <a:gdLst/>
                  <a:ahLst/>
                  <a:cxnLst/>
                  <a:rect l="l" t="t" r="r" b="b"/>
                  <a:pathLst>
                    <a:path w="170929" h="281464" extrusionOk="0">
                      <a:moveTo>
                        <a:pt x="164189" y="66128"/>
                      </a:moveTo>
                      <a:cubicBezTo>
                        <a:pt x="171619" y="42506"/>
                        <a:pt x="174381" y="21074"/>
                        <a:pt x="164761" y="9263"/>
                      </a:cubicBezTo>
                      <a:cubicBezTo>
                        <a:pt x="150473" y="-8167"/>
                        <a:pt x="123803" y="1929"/>
                        <a:pt x="105706" y="15550"/>
                      </a:cubicBezTo>
                      <a:cubicBezTo>
                        <a:pt x="60176" y="49935"/>
                        <a:pt x="32649" y="92417"/>
                        <a:pt x="18552" y="126516"/>
                      </a:cubicBezTo>
                      <a:cubicBezTo>
                        <a:pt x="17409" y="129374"/>
                        <a:pt x="-5451" y="186333"/>
                        <a:pt x="1216" y="260438"/>
                      </a:cubicBezTo>
                      <a:cubicBezTo>
                        <a:pt x="2455" y="274630"/>
                        <a:pt x="3884" y="278345"/>
                        <a:pt x="7027" y="280250"/>
                      </a:cubicBezTo>
                      <a:cubicBezTo>
                        <a:pt x="31601" y="294728"/>
                        <a:pt x="129518" y="177189"/>
                        <a:pt x="164189" y="66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0" name="Google Shape;4080;p34"/>
                <p:cNvSpPr/>
                <p:nvPr/>
              </p:nvSpPr>
              <p:spPr>
                <a:xfrm>
                  <a:off x="4630735" y="1926962"/>
                  <a:ext cx="101048" cy="242837"/>
                </a:xfrm>
                <a:custGeom>
                  <a:avLst/>
                  <a:gdLst/>
                  <a:ahLst/>
                  <a:cxnLst/>
                  <a:rect l="l" t="t" r="r" b="b"/>
                  <a:pathLst>
                    <a:path w="101048" h="242837" extrusionOk="0">
                      <a:moveTo>
                        <a:pt x="86774" y="10196"/>
                      </a:moveTo>
                      <a:cubicBezTo>
                        <a:pt x="77630" y="1718"/>
                        <a:pt x="62771" y="-2473"/>
                        <a:pt x="50388" y="1528"/>
                      </a:cubicBezTo>
                      <a:cubicBezTo>
                        <a:pt x="-10381" y="21245"/>
                        <a:pt x="-9715" y="236700"/>
                        <a:pt x="18384" y="242701"/>
                      </a:cubicBezTo>
                      <a:cubicBezTo>
                        <a:pt x="46292" y="248702"/>
                        <a:pt x="135446" y="55630"/>
                        <a:pt x="86774" y="101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1" name="Google Shape;4081;p34"/>
                <p:cNvSpPr/>
                <p:nvPr/>
              </p:nvSpPr>
              <p:spPr>
                <a:xfrm>
                  <a:off x="4413611" y="1985809"/>
                  <a:ext cx="231352" cy="178024"/>
                </a:xfrm>
                <a:custGeom>
                  <a:avLst/>
                  <a:gdLst/>
                  <a:ahLst/>
                  <a:cxnLst/>
                  <a:rect l="l" t="t" r="r" b="b"/>
                  <a:pathLst>
                    <a:path w="231352" h="178024" extrusionOk="0">
                      <a:moveTo>
                        <a:pt x="156313" y="38610"/>
                      </a:moveTo>
                      <a:cubicBezTo>
                        <a:pt x="100877" y="-2442"/>
                        <a:pt x="16867" y="-10539"/>
                        <a:pt x="2579" y="13274"/>
                      </a:cubicBezTo>
                      <a:cubicBezTo>
                        <a:pt x="865" y="16036"/>
                        <a:pt x="103" y="18703"/>
                        <a:pt x="8" y="22609"/>
                      </a:cubicBezTo>
                      <a:cubicBezTo>
                        <a:pt x="-373" y="45564"/>
                        <a:pt x="13533" y="66233"/>
                        <a:pt x="28868" y="83378"/>
                      </a:cubicBezTo>
                      <a:cubicBezTo>
                        <a:pt x="39251" y="94998"/>
                        <a:pt x="67159" y="121573"/>
                        <a:pt x="204605" y="173389"/>
                      </a:cubicBezTo>
                      <a:cubicBezTo>
                        <a:pt x="214606" y="177104"/>
                        <a:pt x="222512" y="180057"/>
                        <a:pt x="227179" y="176247"/>
                      </a:cubicBezTo>
                      <a:cubicBezTo>
                        <a:pt x="242419" y="163578"/>
                        <a:pt x="215273" y="82330"/>
                        <a:pt x="156313" y="38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2" name="Google Shape;4082;p34"/>
                <p:cNvSpPr/>
                <p:nvPr/>
              </p:nvSpPr>
              <p:spPr>
                <a:xfrm>
                  <a:off x="4725144" y="2689586"/>
                  <a:ext cx="305315" cy="124534"/>
                </a:xfrm>
                <a:custGeom>
                  <a:avLst/>
                  <a:gdLst/>
                  <a:ahLst/>
                  <a:cxnLst/>
                  <a:rect l="l" t="t" r="r" b="b"/>
                  <a:pathLst>
                    <a:path w="305315" h="124534" extrusionOk="0">
                      <a:moveTo>
                        <a:pt x="187170" y="28774"/>
                      </a:moveTo>
                      <a:cubicBezTo>
                        <a:pt x="157357" y="16582"/>
                        <a:pt x="64202" y="-21328"/>
                        <a:pt x="19625" y="16106"/>
                      </a:cubicBezTo>
                      <a:cubicBezTo>
                        <a:pt x="15720" y="19344"/>
                        <a:pt x="-282" y="32774"/>
                        <a:pt x="4" y="50872"/>
                      </a:cubicBezTo>
                      <a:cubicBezTo>
                        <a:pt x="99" y="57349"/>
                        <a:pt x="2385" y="69826"/>
                        <a:pt x="22007" y="85924"/>
                      </a:cubicBezTo>
                      <a:cubicBezTo>
                        <a:pt x="41818" y="102211"/>
                        <a:pt x="85633" y="127167"/>
                        <a:pt x="227175" y="124309"/>
                      </a:cubicBezTo>
                      <a:cubicBezTo>
                        <a:pt x="298232" y="122881"/>
                        <a:pt x="303661" y="116213"/>
                        <a:pt x="304899" y="112117"/>
                      </a:cubicBezTo>
                      <a:cubicBezTo>
                        <a:pt x="311471" y="91353"/>
                        <a:pt x="238891" y="49919"/>
                        <a:pt x="187075" y="287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3" name="Google Shape;4083;p34"/>
                <p:cNvSpPr/>
                <p:nvPr/>
              </p:nvSpPr>
              <p:spPr>
                <a:xfrm>
                  <a:off x="4654360" y="2472703"/>
                  <a:ext cx="314189" cy="127154"/>
                </a:xfrm>
                <a:custGeom>
                  <a:avLst/>
                  <a:gdLst/>
                  <a:ahLst/>
                  <a:cxnLst/>
                  <a:rect l="l" t="t" r="r" b="b"/>
                  <a:pathLst>
                    <a:path w="314189" h="127154" extrusionOk="0">
                      <a:moveTo>
                        <a:pt x="20672" y="11394"/>
                      </a:moveTo>
                      <a:cubicBezTo>
                        <a:pt x="15434" y="14537"/>
                        <a:pt x="194" y="23014"/>
                        <a:pt x="3" y="35873"/>
                      </a:cubicBezTo>
                      <a:cubicBezTo>
                        <a:pt x="-187" y="47017"/>
                        <a:pt x="8861" y="56542"/>
                        <a:pt x="18005" y="63972"/>
                      </a:cubicBezTo>
                      <a:cubicBezTo>
                        <a:pt x="64297" y="101976"/>
                        <a:pt x="145164" y="117693"/>
                        <a:pt x="163547" y="121217"/>
                      </a:cubicBezTo>
                      <a:cubicBezTo>
                        <a:pt x="163547" y="121217"/>
                        <a:pt x="211268" y="130456"/>
                        <a:pt x="282800" y="125884"/>
                      </a:cubicBezTo>
                      <a:cubicBezTo>
                        <a:pt x="296897" y="125027"/>
                        <a:pt x="311090" y="123503"/>
                        <a:pt x="313756" y="115978"/>
                      </a:cubicBezTo>
                      <a:cubicBezTo>
                        <a:pt x="318614" y="102167"/>
                        <a:pt x="281372" y="77307"/>
                        <a:pt x="265560" y="66925"/>
                      </a:cubicBezTo>
                      <a:cubicBezTo>
                        <a:pt x="176311" y="8155"/>
                        <a:pt x="67345" y="-16229"/>
                        <a:pt x="20768" y="11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4" name="Google Shape;4084;p34"/>
                <p:cNvSpPr/>
                <p:nvPr/>
              </p:nvSpPr>
              <p:spPr>
                <a:xfrm>
                  <a:off x="4585159" y="2298465"/>
                  <a:ext cx="250696" cy="82995"/>
                </a:xfrm>
                <a:custGeom>
                  <a:avLst/>
                  <a:gdLst/>
                  <a:ahLst/>
                  <a:cxnLst/>
                  <a:rect l="l" t="t" r="r" b="b"/>
                  <a:pathLst>
                    <a:path w="250696" h="82995" extrusionOk="0">
                      <a:moveTo>
                        <a:pt x="29757" y="11004"/>
                      </a:moveTo>
                      <a:cubicBezTo>
                        <a:pt x="19660" y="14338"/>
                        <a:pt x="5659" y="19577"/>
                        <a:pt x="1563" y="30530"/>
                      </a:cubicBezTo>
                      <a:cubicBezTo>
                        <a:pt x="-5486" y="49676"/>
                        <a:pt x="12707" y="65487"/>
                        <a:pt x="28138" y="72917"/>
                      </a:cubicBezTo>
                      <a:cubicBezTo>
                        <a:pt x="49283" y="83108"/>
                        <a:pt x="73477" y="83394"/>
                        <a:pt x="96432" y="82823"/>
                      </a:cubicBezTo>
                      <a:cubicBezTo>
                        <a:pt x="227496" y="79965"/>
                        <a:pt x="248260" y="79203"/>
                        <a:pt x="250546" y="68821"/>
                      </a:cubicBezTo>
                      <a:cubicBezTo>
                        <a:pt x="251023" y="66630"/>
                        <a:pt x="251499" y="60629"/>
                        <a:pt x="232830" y="44913"/>
                      </a:cubicBezTo>
                      <a:cubicBezTo>
                        <a:pt x="165774" y="-11665"/>
                        <a:pt x="75477" y="-4331"/>
                        <a:pt x="29757" y="109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5" name="Google Shape;4085;p34"/>
                <p:cNvSpPr/>
                <p:nvPr/>
              </p:nvSpPr>
              <p:spPr>
                <a:xfrm>
                  <a:off x="4415653" y="2138404"/>
                  <a:ext cx="232200" cy="91673"/>
                </a:xfrm>
                <a:custGeom>
                  <a:avLst/>
                  <a:gdLst/>
                  <a:ahLst/>
                  <a:cxnLst/>
                  <a:rect l="l" t="t" r="r" b="b"/>
                  <a:pathLst>
                    <a:path w="232200" h="91673" extrusionOk="0">
                      <a:moveTo>
                        <a:pt x="109408" y="1107"/>
                      </a:moveTo>
                      <a:cubicBezTo>
                        <a:pt x="63307" y="-1846"/>
                        <a:pt x="48638" y="1488"/>
                        <a:pt x="30541" y="6631"/>
                      </a:cubicBezTo>
                      <a:cubicBezTo>
                        <a:pt x="-11464" y="18633"/>
                        <a:pt x="-8131" y="64353"/>
                        <a:pt x="28255" y="81593"/>
                      </a:cubicBezTo>
                      <a:cubicBezTo>
                        <a:pt x="45781" y="89880"/>
                        <a:pt x="62354" y="92928"/>
                        <a:pt x="82166" y="91214"/>
                      </a:cubicBezTo>
                      <a:cubicBezTo>
                        <a:pt x="154175" y="85308"/>
                        <a:pt x="235614" y="53209"/>
                        <a:pt x="232090" y="33587"/>
                      </a:cubicBezTo>
                      <a:cubicBezTo>
                        <a:pt x="231518" y="30444"/>
                        <a:pt x="228756" y="27967"/>
                        <a:pt x="216564" y="22633"/>
                      </a:cubicBezTo>
                      <a:cubicBezTo>
                        <a:pt x="182274" y="7584"/>
                        <a:pt x="151699" y="3774"/>
                        <a:pt x="109408" y="10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6" name="Google Shape;4086;p34"/>
                <p:cNvSpPr/>
                <p:nvPr/>
              </p:nvSpPr>
              <p:spPr>
                <a:xfrm>
                  <a:off x="3105040" y="2316897"/>
                  <a:ext cx="770559" cy="1003559"/>
                </a:xfrm>
                <a:custGeom>
                  <a:avLst/>
                  <a:gdLst/>
                  <a:ahLst/>
                  <a:cxnLst/>
                  <a:rect l="l" t="t" r="r" b="b"/>
                  <a:pathLst>
                    <a:path w="770559" h="1003559" extrusionOk="0">
                      <a:moveTo>
                        <a:pt x="313716" y="1003559"/>
                      </a:moveTo>
                      <a:cubicBezTo>
                        <a:pt x="305620" y="1003559"/>
                        <a:pt x="297809" y="1001368"/>
                        <a:pt x="291237" y="996987"/>
                      </a:cubicBezTo>
                      <a:cubicBezTo>
                        <a:pt x="284760" y="992701"/>
                        <a:pt x="282950" y="983938"/>
                        <a:pt x="287236" y="977461"/>
                      </a:cubicBezTo>
                      <a:cubicBezTo>
                        <a:pt x="291523" y="970984"/>
                        <a:pt x="300190" y="969269"/>
                        <a:pt x="306763" y="973460"/>
                      </a:cubicBezTo>
                      <a:cubicBezTo>
                        <a:pt x="311525" y="976699"/>
                        <a:pt x="317621" y="975270"/>
                        <a:pt x="320764" y="974127"/>
                      </a:cubicBezTo>
                      <a:cubicBezTo>
                        <a:pt x="327527" y="971650"/>
                        <a:pt x="333337" y="966221"/>
                        <a:pt x="334957" y="960887"/>
                      </a:cubicBezTo>
                      <a:cubicBezTo>
                        <a:pt x="339052" y="947362"/>
                        <a:pt x="331337" y="930693"/>
                        <a:pt x="323812" y="916120"/>
                      </a:cubicBezTo>
                      <a:cubicBezTo>
                        <a:pt x="314383" y="897832"/>
                        <a:pt x="304191" y="879639"/>
                        <a:pt x="293332" y="861923"/>
                      </a:cubicBezTo>
                      <a:cubicBezTo>
                        <a:pt x="230277" y="846016"/>
                        <a:pt x="173032" y="807154"/>
                        <a:pt x="144933" y="788008"/>
                      </a:cubicBezTo>
                      <a:cubicBezTo>
                        <a:pt x="138742" y="783817"/>
                        <a:pt x="134265" y="780770"/>
                        <a:pt x="131788" y="779436"/>
                      </a:cubicBezTo>
                      <a:cubicBezTo>
                        <a:pt x="56827" y="739526"/>
                        <a:pt x="-16325" y="668946"/>
                        <a:pt x="3201" y="590555"/>
                      </a:cubicBezTo>
                      <a:cubicBezTo>
                        <a:pt x="4058" y="587031"/>
                        <a:pt x="6249" y="584078"/>
                        <a:pt x="9297" y="582078"/>
                      </a:cubicBezTo>
                      <a:cubicBezTo>
                        <a:pt x="32538" y="567124"/>
                        <a:pt x="65875" y="574363"/>
                        <a:pt x="100546" y="602271"/>
                      </a:cubicBezTo>
                      <a:cubicBezTo>
                        <a:pt x="184176" y="669422"/>
                        <a:pt x="255994" y="749623"/>
                        <a:pt x="311144" y="837062"/>
                      </a:cubicBezTo>
                      <a:cubicBezTo>
                        <a:pt x="340386" y="842873"/>
                        <a:pt x="369913" y="842491"/>
                        <a:pt x="397060" y="830585"/>
                      </a:cubicBezTo>
                      <a:cubicBezTo>
                        <a:pt x="427825" y="817060"/>
                        <a:pt x="466973" y="782770"/>
                        <a:pt x="478594" y="696092"/>
                      </a:cubicBezTo>
                      <a:cubicBezTo>
                        <a:pt x="483451" y="659707"/>
                        <a:pt x="478594" y="619892"/>
                        <a:pt x="465354" y="582173"/>
                      </a:cubicBezTo>
                      <a:cubicBezTo>
                        <a:pt x="457829" y="582840"/>
                        <a:pt x="449923" y="583126"/>
                        <a:pt x="441541" y="583126"/>
                      </a:cubicBezTo>
                      <a:lnTo>
                        <a:pt x="441541" y="583126"/>
                      </a:lnTo>
                      <a:cubicBezTo>
                        <a:pt x="347339" y="582935"/>
                        <a:pt x="265805" y="524738"/>
                        <a:pt x="237897" y="483399"/>
                      </a:cubicBezTo>
                      <a:cubicBezTo>
                        <a:pt x="222847" y="461015"/>
                        <a:pt x="223990" y="445680"/>
                        <a:pt x="227705" y="436631"/>
                      </a:cubicBezTo>
                      <a:cubicBezTo>
                        <a:pt x="239231" y="407961"/>
                        <a:pt x="291523" y="403580"/>
                        <a:pt x="321527" y="407389"/>
                      </a:cubicBezTo>
                      <a:cubicBezTo>
                        <a:pt x="366865" y="413390"/>
                        <a:pt x="411347" y="442156"/>
                        <a:pt x="446780" y="488447"/>
                      </a:cubicBezTo>
                      <a:cubicBezTo>
                        <a:pt x="461449" y="507688"/>
                        <a:pt x="473831" y="529024"/>
                        <a:pt x="483547" y="551312"/>
                      </a:cubicBezTo>
                      <a:cubicBezTo>
                        <a:pt x="517932" y="544931"/>
                        <a:pt x="537363" y="530929"/>
                        <a:pt x="548031" y="518737"/>
                      </a:cubicBezTo>
                      <a:cubicBezTo>
                        <a:pt x="568033" y="496067"/>
                        <a:pt x="573748" y="461396"/>
                        <a:pt x="563747" y="423677"/>
                      </a:cubicBezTo>
                      <a:cubicBezTo>
                        <a:pt x="562414" y="418439"/>
                        <a:pt x="560699" y="413390"/>
                        <a:pt x="558890" y="408342"/>
                      </a:cubicBezTo>
                      <a:cubicBezTo>
                        <a:pt x="533648" y="420439"/>
                        <a:pt x="504692" y="425582"/>
                        <a:pt x="476308" y="418248"/>
                      </a:cubicBezTo>
                      <a:cubicBezTo>
                        <a:pt x="436684" y="407961"/>
                        <a:pt x="405442" y="375005"/>
                        <a:pt x="394869" y="347763"/>
                      </a:cubicBezTo>
                      <a:cubicBezTo>
                        <a:pt x="388868" y="332332"/>
                        <a:pt x="389249" y="318140"/>
                        <a:pt x="396012" y="307948"/>
                      </a:cubicBezTo>
                      <a:cubicBezTo>
                        <a:pt x="412109" y="283469"/>
                        <a:pt x="460973" y="286231"/>
                        <a:pt x="488976" y="295661"/>
                      </a:cubicBezTo>
                      <a:cubicBezTo>
                        <a:pt x="520980" y="306615"/>
                        <a:pt x="550603" y="333380"/>
                        <a:pt x="570700" y="367765"/>
                      </a:cubicBezTo>
                      <a:cubicBezTo>
                        <a:pt x="581368" y="359384"/>
                        <a:pt x="589941" y="349859"/>
                        <a:pt x="595751" y="341000"/>
                      </a:cubicBezTo>
                      <a:cubicBezTo>
                        <a:pt x="624136" y="297471"/>
                        <a:pt x="609372" y="234320"/>
                        <a:pt x="559842" y="187267"/>
                      </a:cubicBezTo>
                      <a:cubicBezTo>
                        <a:pt x="554508" y="182218"/>
                        <a:pt x="553936" y="173932"/>
                        <a:pt x="558508" y="168217"/>
                      </a:cubicBezTo>
                      <a:cubicBezTo>
                        <a:pt x="563176" y="162502"/>
                        <a:pt x="571272" y="161168"/>
                        <a:pt x="577368" y="165359"/>
                      </a:cubicBezTo>
                      <a:cubicBezTo>
                        <a:pt x="620516" y="194410"/>
                        <a:pt x="677476" y="200411"/>
                        <a:pt x="709956" y="179361"/>
                      </a:cubicBezTo>
                      <a:cubicBezTo>
                        <a:pt x="728625" y="167360"/>
                        <a:pt x="740341" y="145738"/>
                        <a:pt x="742150" y="120211"/>
                      </a:cubicBezTo>
                      <a:cubicBezTo>
                        <a:pt x="744532" y="85921"/>
                        <a:pt x="728530" y="51059"/>
                        <a:pt x="698145" y="24770"/>
                      </a:cubicBezTo>
                      <a:cubicBezTo>
                        <a:pt x="692335" y="19722"/>
                        <a:pt x="691668" y="10768"/>
                        <a:pt x="696716" y="4863"/>
                      </a:cubicBezTo>
                      <a:cubicBezTo>
                        <a:pt x="701860" y="-947"/>
                        <a:pt x="710718" y="-1709"/>
                        <a:pt x="716623" y="3434"/>
                      </a:cubicBezTo>
                      <a:cubicBezTo>
                        <a:pt x="753771" y="35629"/>
                        <a:pt x="773297" y="78872"/>
                        <a:pt x="770249" y="122116"/>
                      </a:cubicBezTo>
                      <a:cubicBezTo>
                        <a:pt x="767868" y="156596"/>
                        <a:pt x="751390" y="186028"/>
                        <a:pt x="725291" y="202888"/>
                      </a:cubicBezTo>
                      <a:cubicBezTo>
                        <a:pt x="696907" y="221366"/>
                        <a:pt x="656140" y="224605"/>
                        <a:pt x="616325" y="213651"/>
                      </a:cubicBezTo>
                      <a:cubicBezTo>
                        <a:pt x="643757" y="261752"/>
                        <a:pt x="646043" y="315283"/>
                        <a:pt x="619278" y="356240"/>
                      </a:cubicBezTo>
                      <a:cubicBezTo>
                        <a:pt x="610515" y="369766"/>
                        <a:pt x="598037" y="382720"/>
                        <a:pt x="583464" y="393483"/>
                      </a:cubicBezTo>
                      <a:cubicBezTo>
                        <a:pt x="586417" y="400913"/>
                        <a:pt x="588989" y="408532"/>
                        <a:pt x="591084" y="416343"/>
                      </a:cubicBezTo>
                      <a:cubicBezTo>
                        <a:pt x="603562" y="463397"/>
                        <a:pt x="595656" y="507497"/>
                        <a:pt x="569272" y="537311"/>
                      </a:cubicBezTo>
                      <a:cubicBezTo>
                        <a:pt x="555937" y="552360"/>
                        <a:pt x="532886" y="569505"/>
                        <a:pt x="493834" y="577887"/>
                      </a:cubicBezTo>
                      <a:cubicBezTo>
                        <a:pt x="507169" y="618273"/>
                        <a:pt x="511931" y="660659"/>
                        <a:pt x="506692" y="699616"/>
                      </a:cubicBezTo>
                      <a:cubicBezTo>
                        <a:pt x="493262" y="799248"/>
                        <a:pt x="445923" y="839729"/>
                        <a:pt x="408585" y="856112"/>
                      </a:cubicBezTo>
                      <a:cubicBezTo>
                        <a:pt x="383248" y="867256"/>
                        <a:pt x="356578" y="870209"/>
                        <a:pt x="330099" y="867828"/>
                      </a:cubicBezTo>
                      <a:cubicBezTo>
                        <a:pt x="336671" y="879448"/>
                        <a:pt x="343053" y="891069"/>
                        <a:pt x="349149" y="902880"/>
                      </a:cubicBezTo>
                      <a:cubicBezTo>
                        <a:pt x="359912" y="923740"/>
                        <a:pt x="368866" y="946123"/>
                        <a:pt x="362103" y="968603"/>
                      </a:cubicBezTo>
                      <a:cubicBezTo>
                        <a:pt x="357912" y="982604"/>
                        <a:pt x="345815" y="994701"/>
                        <a:pt x="330575" y="1000225"/>
                      </a:cubicBezTo>
                      <a:cubicBezTo>
                        <a:pt x="325051" y="1002226"/>
                        <a:pt x="319431" y="1003178"/>
                        <a:pt x="314002" y="1003178"/>
                      </a:cubicBezTo>
                      <a:close/>
                      <a:moveTo>
                        <a:pt x="29204" y="603509"/>
                      </a:moveTo>
                      <a:cubicBezTo>
                        <a:pt x="19393" y="663993"/>
                        <a:pt x="84449" y="722191"/>
                        <a:pt x="144933" y="754385"/>
                      </a:cubicBezTo>
                      <a:cubicBezTo>
                        <a:pt x="147981" y="756005"/>
                        <a:pt x="153315" y="759624"/>
                        <a:pt x="160649" y="764577"/>
                      </a:cubicBezTo>
                      <a:cubicBezTo>
                        <a:pt x="182461" y="779341"/>
                        <a:pt x="223228" y="807058"/>
                        <a:pt x="269234" y="824584"/>
                      </a:cubicBezTo>
                      <a:cubicBezTo>
                        <a:pt x="218466" y="750385"/>
                        <a:pt x="155220" y="682186"/>
                        <a:pt x="82830" y="624083"/>
                      </a:cubicBezTo>
                      <a:cubicBezTo>
                        <a:pt x="65971" y="610558"/>
                        <a:pt x="43777" y="599128"/>
                        <a:pt x="29204" y="603509"/>
                      </a:cubicBezTo>
                      <a:close/>
                      <a:moveTo>
                        <a:pt x="300952" y="434345"/>
                      </a:moveTo>
                      <a:cubicBezTo>
                        <a:pt x="276568" y="434345"/>
                        <a:pt x="256185" y="441013"/>
                        <a:pt x="253708" y="447204"/>
                      </a:cubicBezTo>
                      <a:cubicBezTo>
                        <a:pt x="252851" y="449204"/>
                        <a:pt x="253423" y="456157"/>
                        <a:pt x="261233" y="467683"/>
                      </a:cubicBezTo>
                      <a:cubicBezTo>
                        <a:pt x="284950" y="502830"/>
                        <a:pt x="358579" y="554837"/>
                        <a:pt x="441351" y="555027"/>
                      </a:cubicBezTo>
                      <a:cubicBezTo>
                        <a:pt x="445732" y="555027"/>
                        <a:pt x="449923" y="554932"/>
                        <a:pt x="454019" y="554741"/>
                      </a:cubicBezTo>
                      <a:cubicBezTo>
                        <a:pt x="445828" y="537406"/>
                        <a:pt x="435826" y="520832"/>
                        <a:pt x="424206" y="505688"/>
                      </a:cubicBezTo>
                      <a:cubicBezTo>
                        <a:pt x="393345" y="465397"/>
                        <a:pt x="355531" y="440441"/>
                        <a:pt x="317716" y="435488"/>
                      </a:cubicBezTo>
                      <a:cubicBezTo>
                        <a:pt x="312002" y="434726"/>
                        <a:pt x="306382" y="434440"/>
                        <a:pt x="300952" y="434440"/>
                      </a:cubicBezTo>
                      <a:close/>
                      <a:moveTo>
                        <a:pt x="445828" y="316902"/>
                      </a:moveTo>
                      <a:cubicBezTo>
                        <a:pt x="432493" y="316902"/>
                        <a:pt x="421920" y="319664"/>
                        <a:pt x="419443" y="323474"/>
                      </a:cubicBezTo>
                      <a:cubicBezTo>
                        <a:pt x="418586" y="324808"/>
                        <a:pt x="417824" y="329380"/>
                        <a:pt x="421063" y="337666"/>
                      </a:cubicBezTo>
                      <a:cubicBezTo>
                        <a:pt x="428778" y="357764"/>
                        <a:pt x="453257" y="383291"/>
                        <a:pt x="483261" y="391006"/>
                      </a:cubicBezTo>
                      <a:cubicBezTo>
                        <a:pt x="505359" y="396817"/>
                        <a:pt x="527648" y="392149"/>
                        <a:pt x="546793" y="382815"/>
                      </a:cubicBezTo>
                      <a:cubicBezTo>
                        <a:pt x="530124" y="353764"/>
                        <a:pt x="505835" y="331285"/>
                        <a:pt x="479737" y="322427"/>
                      </a:cubicBezTo>
                      <a:cubicBezTo>
                        <a:pt x="468307" y="318521"/>
                        <a:pt x="456305" y="316902"/>
                        <a:pt x="445923" y="3169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087" name="Google Shape;4087;p34"/>
              <p:cNvSpPr/>
              <p:nvPr/>
            </p:nvSpPr>
            <p:spPr>
              <a:xfrm>
                <a:off x="5123944" y="3905228"/>
                <a:ext cx="1520475" cy="627381"/>
              </a:xfrm>
              <a:custGeom>
                <a:avLst/>
                <a:gdLst/>
                <a:ahLst/>
                <a:cxnLst/>
                <a:rect l="l" t="t" r="r" b="b"/>
                <a:pathLst>
                  <a:path w="1520475" h="627381" extrusionOk="0">
                    <a:moveTo>
                      <a:pt x="0" y="341947"/>
                    </a:moveTo>
                    <a:cubicBezTo>
                      <a:pt x="60960" y="228029"/>
                      <a:pt x="121825" y="114014"/>
                      <a:pt x="182785" y="0"/>
                    </a:cubicBezTo>
                    <a:cubicBezTo>
                      <a:pt x="236601" y="95726"/>
                      <a:pt x="322612" y="208121"/>
                      <a:pt x="456343" y="251460"/>
                    </a:cubicBezTo>
                    <a:cubicBezTo>
                      <a:pt x="648653" y="313754"/>
                      <a:pt x="760000" y="174879"/>
                      <a:pt x="1066895" y="177260"/>
                    </a:cubicBezTo>
                    <a:cubicBezTo>
                      <a:pt x="1312450" y="179165"/>
                      <a:pt x="1520476" y="299085"/>
                      <a:pt x="1520476" y="299085"/>
                    </a:cubicBezTo>
                    <a:cubicBezTo>
                      <a:pt x="1520476" y="299085"/>
                      <a:pt x="1485424" y="310229"/>
                      <a:pt x="1391984" y="333565"/>
                    </a:cubicBezTo>
                    <a:cubicBezTo>
                      <a:pt x="1325309" y="350139"/>
                      <a:pt x="1271492" y="367855"/>
                      <a:pt x="1235202" y="380714"/>
                    </a:cubicBezTo>
                    <a:cubicBezTo>
                      <a:pt x="1264348" y="405098"/>
                      <a:pt x="1294448" y="432054"/>
                      <a:pt x="1325213" y="461867"/>
                    </a:cubicBezTo>
                    <a:cubicBezTo>
                      <a:pt x="1364742" y="500253"/>
                      <a:pt x="1399699" y="538067"/>
                      <a:pt x="1430464" y="574072"/>
                    </a:cubicBezTo>
                    <a:cubicBezTo>
                      <a:pt x="1341691" y="551783"/>
                      <a:pt x="1208723" y="527494"/>
                      <a:pt x="1048322" y="533876"/>
                    </a:cubicBezTo>
                    <a:cubicBezTo>
                      <a:pt x="757428" y="545592"/>
                      <a:pt x="644747" y="647605"/>
                      <a:pt x="449009" y="623792"/>
                    </a:cubicBezTo>
                    <a:cubicBezTo>
                      <a:pt x="333756" y="609695"/>
                      <a:pt x="175451" y="550355"/>
                      <a:pt x="0" y="3419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8" name="Google Shape;4088;p34"/>
              <p:cNvSpPr/>
              <p:nvPr/>
            </p:nvSpPr>
            <p:spPr>
              <a:xfrm>
                <a:off x="6072785" y="4371448"/>
                <a:ext cx="167584" cy="32126"/>
              </a:xfrm>
              <a:custGeom>
                <a:avLst/>
                <a:gdLst/>
                <a:ahLst/>
                <a:cxnLst/>
                <a:rect l="l" t="t" r="r" b="b"/>
                <a:pathLst>
                  <a:path w="167584" h="32126" extrusionOk="0">
                    <a:moveTo>
                      <a:pt x="14040" y="32127"/>
                    </a:moveTo>
                    <a:cubicBezTo>
                      <a:pt x="6706" y="32127"/>
                      <a:pt x="515" y="26412"/>
                      <a:pt x="38" y="18982"/>
                    </a:cubicBezTo>
                    <a:cubicBezTo>
                      <a:pt x="-533" y="11171"/>
                      <a:pt x="5373" y="4504"/>
                      <a:pt x="13183" y="3932"/>
                    </a:cubicBezTo>
                    <a:cubicBezTo>
                      <a:pt x="59855" y="694"/>
                      <a:pt x="107100" y="-544"/>
                      <a:pt x="153677" y="218"/>
                    </a:cubicBezTo>
                    <a:cubicBezTo>
                      <a:pt x="161392" y="313"/>
                      <a:pt x="167679" y="6695"/>
                      <a:pt x="167583" y="14505"/>
                    </a:cubicBezTo>
                    <a:cubicBezTo>
                      <a:pt x="167488" y="22221"/>
                      <a:pt x="161202" y="28412"/>
                      <a:pt x="153486" y="28412"/>
                    </a:cubicBezTo>
                    <a:lnTo>
                      <a:pt x="153296" y="28412"/>
                    </a:lnTo>
                    <a:cubicBezTo>
                      <a:pt x="107290" y="27936"/>
                      <a:pt x="60998" y="28983"/>
                      <a:pt x="15088" y="32127"/>
                    </a:cubicBezTo>
                    <a:cubicBezTo>
                      <a:pt x="14802" y="32127"/>
                      <a:pt x="14516" y="32127"/>
                      <a:pt x="14136" y="32127"/>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9" name="Google Shape;4089;p34"/>
              <p:cNvSpPr/>
              <p:nvPr/>
            </p:nvSpPr>
            <p:spPr>
              <a:xfrm>
                <a:off x="5176209" y="4212139"/>
                <a:ext cx="821200" cy="277033"/>
              </a:xfrm>
              <a:custGeom>
                <a:avLst/>
                <a:gdLst/>
                <a:ahLst/>
                <a:cxnLst/>
                <a:rect l="l" t="t" r="r" b="b"/>
                <a:pathLst>
                  <a:path w="821200" h="277033" extrusionOk="0">
                    <a:moveTo>
                      <a:pt x="423900" y="276938"/>
                    </a:moveTo>
                    <a:cubicBezTo>
                      <a:pt x="421519" y="276938"/>
                      <a:pt x="419042" y="276938"/>
                      <a:pt x="416566" y="276938"/>
                    </a:cubicBezTo>
                    <a:cubicBezTo>
                      <a:pt x="278834" y="274081"/>
                      <a:pt x="139769" y="188641"/>
                      <a:pt x="3181" y="23002"/>
                    </a:cubicBezTo>
                    <a:cubicBezTo>
                      <a:pt x="-1677" y="17001"/>
                      <a:pt x="-915" y="8143"/>
                      <a:pt x="5086" y="3190"/>
                    </a:cubicBezTo>
                    <a:cubicBezTo>
                      <a:pt x="11182" y="-1763"/>
                      <a:pt x="20040" y="-811"/>
                      <a:pt x="24993" y="5095"/>
                    </a:cubicBezTo>
                    <a:cubicBezTo>
                      <a:pt x="156057" y="164162"/>
                      <a:pt x="287978" y="246077"/>
                      <a:pt x="417137" y="248744"/>
                    </a:cubicBezTo>
                    <a:cubicBezTo>
                      <a:pt x="470096" y="249792"/>
                      <a:pt x="511625" y="238267"/>
                      <a:pt x="570014" y="222360"/>
                    </a:cubicBezTo>
                    <a:cubicBezTo>
                      <a:pt x="627164" y="206739"/>
                      <a:pt x="698315" y="187308"/>
                      <a:pt x="805281" y="173497"/>
                    </a:cubicBezTo>
                    <a:cubicBezTo>
                      <a:pt x="812806" y="172544"/>
                      <a:pt x="820045" y="177973"/>
                      <a:pt x="821093" y="185689"/>
                    </a:cubicBezTo>
                    <a:cubicBezTo>
                      <a:pt x="822045" y="193404"/>
                      <a:pt x="816616" y="200452"/>
                      <a:pt x="808901" y="201500"/>
                    </a:cubicBezTo>
                    <a:cubicBezTo>
                      <a:pt x="703840" y="215026"/>
                      <a:pt x="633736" y="234171"/>
                      <a:pt x="577443" y="249601"/>
                    </a:cubicBezTo>
                    <a:cubicBezTo>
                      <a:pt x="521722" y="264841"/>
                      <a:pt x="477050" y="277033"/>
                      <a:pt x="423900" y="27703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90" name="Google Shape;4090;p34"/>
            <p:cNvGrpSpPr/>
            <p:nvPr/>
          </p:nvGrpSpPr>
          <p:grpSpPr>
            <a:xfrm>
              <a:off x="8270970" y="322694"/>
              <a:ext cx="944412" cy="764945"/>
              <a:chOff x="510962" y="2415493"/>
              <a:chExt cx="2982039" cy="2415360"/>
            </a:xfrm>
          </p:grpSpPr>
          <p:sp>
            <p:nvSpPr>
              <p:cNvPr id="4091" name="Google Shape;4091;p34"/>
              <p:cNvSpPr/>
              <p:nvPr/>
            </p:nvSpPr>
            <p:spPr>
              <a:xfrm>
                <a:off x="510962" y="2417954"/>
                <a:ext cx="2982039" cy="2412899"/>
              </a:xfrm>
              <a:custGeom>
                <a:avLst/>
                <a:gdLst/>
                <a:ahLst/>
                <a:cxnLst/>
                <a:rect l="l" t="t" r="r" b="b"/>
                <a:pathLst>
                  <a:path w="7501985" h="6070187" extrusionOk="0">
                    <a:moveTo>
                      <a:pt x="219361" y="2824163"/>
                    </a:moveTo>
                    <a:cubicBezTo>
                      <a:pt x="146209" y="2868454"/>
                      <a:pt x="73057" y="2912745"/>
                      <a:pt x="0" y="2957131"/>
                    </a:cubicBezTo>
                    <a:cubicBezTo>
                      <a:pt x="568357" y="3994785"/>
                      <a:pt x="1136618" y="5032439"/>
                      <a:pt x="1704975" y="6070188"/>
                    </a:cubicBezTo>
                    <a:cubicBezTo>
                      <a:pt x="2078831" y="5760054"/>
                      <a:pt x="2637568" y="5370100"/>
                      <a:pt x="3386233" y="5077206"/>
                    </a:cubicBezTo>
                    <a:cubicBezTo>
                      <a:pt x="3863531" y="4890517"/>
                      <a:pt x="4301966" y="4788599"/>
                      <a:pt x="4664012" y="4731735"/>
                    </a:cubicBezTo>
                    <a:cubicBezTo>
                      <a:pt x="4694682" y="4736688"/>
                      <a:pt x="4787932" y="4747641"/>
                      <a:pt x="4887659" y="4695921"/>
                    </a:cubicBezTo>
                    <a:cubicBezTo>
                      <a:pt x="4982242" y="4646867"/>
                      <a:pt x="5026724" y="4570381"/>
                      <a:pt x="5041393" y="4542282"/>
                    </a:cubicBezTo>
                    <a:cubicBezTo>
                      <a:pt x="5183315" y="4393025"/>
                      <a:pt x="5339620" y="4242054"/>
                      <a:pt x="5511546" y="4092512"/>
                    </a:cubicBezTo>
                    <a:cubicBezTo>
                      <a:pt x="6198870" y="3494818"/>
                      <a:pt x="6907435" y="3119438"/>
                      <a:pt x="7501985" y="2878931"/>
                    </a:cubicBezTo>
                    <a:cubicBezTo>
                      <a:pt x="7303294" y="2439924"/>
                      <a:pt x="7034594" y="1931670"/>
                      <a:pt x="6670644" y="1396175"/>
                    </a:cubicBezTo>
                    <a:cubicBezTo>
                      <a:pt x="6280595" y="822293"/>
                      <a:pt x="5878259" y="360236"/>
                      <a:pt x="5522024" y="0"/>
                    </a:cubicBezTo>
                    <a:cubicBezTo>
                      <a:pt x="5211509" y="94298"/>
                      <a:pt x="4792028" y="259842"/>
                      <a:pt x="4352925" y="559689"/>
                    </a:cubicBezTo>
                    <a:cubicBezTo>
                      <a:pt x="3735610" y="981170"/>
                      <a:pt x="3360706" y="1475994"/>
                      <a:pt x="3155918" y="1796701"/>
                    </a:cubicBezTo>
                    <a:cubicBezTo>
                      <a:pt x="2177034" y="2139220"/>
                      <a:pt x="1198150" y="2481644"/>
                      <a:pt x="219266" y="282416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2" name="Google Shape;4092;p34"/>
              <p:cNvSpPr/>
              <p:nvPr/>
            </p:nvSpPr>
            <p:spPr>
              <a:xfrm>
                <a:off x="575327" y="2454263"/>
                <a:ext cx="2822148" cy="2285305"/>
              </a:xfrm>
              <a:custGeom>
                <a:avLst/>
                <a:gdLst/>
                <a:ahLst/>
                <a:cxnLst/>
                <a:rect l="l" t="t" r="r" b="b"/>
                <a:pathLst>
                  <a:path w="7099744" h="5749194" extrusionOk="0">
                    <a:moveTo>
                      <a:pt x="161068" y="2518505"/>
                    </a:moveTo>
                    <a:lnTo>
                      <a:pt x="0" y="2851309"/>
                    </a:lnTo>
                    <a:cubicBezTo>
                      <a:pt x="536258" y="3817239"/>
                      <a:pt x="1072610" y="4783169"/>
                      <a:pt x="1608868" y="5749195"/>
                    </a:cubicBezTo>
                    <a:cubicBezTo>
                      <a:pt x="1834229" y="5485733"/>
                      <a:pt x="2342864" y="4964811"/>
                      <a:pt x="3172397" y="4672489"/>
                    </a:cubicBezTo>
                    <a:cubicBezTo>
                      <a:pt x="3781139" y="4457986"/>
                      <a:pt x="4316540" y="4453319"/>
                      <a:pt x="4639532" y="4476084"/>
                    </a:cubicBezTo>
                    <a:cubicBezTo>
                      <a:pt x="4871466" y="4142899"/>
                      <a:pt x="5272374" y="3656648"/>
                      <a:pt x="5901119" y="3237452"/>
                    </a:cubicBezTo>
                    <a:cubicBezTo>
                      <a:pt x="6348794" y="2939034"/>
                      <a:pt x="6774466" y="2766155"/>
                      <a:pt x="7099745" y="2663380"/>
                    </a:cubicBezTo>
                    <a:cubicBezTo>
                      <a:pt x="6903244" y="2270855"/>
                      <a:pt x="6664643" y="1845088"/>
                      <a:pt x="6374893" y="1401413"/>
                    </a:cubicBezTo>
                    <a:cubicBezTo>
                      <a:pt x="6019038" y="856488"/>
                      <a:pt x="5655183" y="390906"/>
                      <a:pt x="5314760" y="0"/>
                    </a:cubicBezTo>
                    <a:cubicBezTo>
                      <a:pt x="4986909" y="138017"/>
                      <a:pt x="4567809" y="352806"/>
                      <a:pt x="4131659" y="687800"/>
                    </a:cubicBezTo>
                    <a:cubicBezTo>
                      <a:pt x="3621310" y="1079849"/>
                      <a:pt x="3270599" y="1495901"/>
                      <a:pt x="3043428" y="1812417"/>
                    </a:cubicBezTo>
                    <a:cubicBezTo>
                      <a:pt x="3043428" y="1812417"/>
                      <a:pt x="1946339" y="1423321"/>
                      <a:pt x="161163" y="25185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3" name="Google Shape;4093;p34"/>
              <p:cNvSpPr/>
              <p:nvPr/>
            </p:nvSpPr>
            <p:spPr>
              <a:xfrm>
                <a:off x="2377841" y="4182300"/>
                <a:ext cx="114012" cy="90923"/>
              </a:xfrm>
              <a:custGeom>
                <a:avLst/>
                <a:gdLst/>
                <a:ahLst/>
                <a:cxnLst/>
                <a:rect l="l" t="t" r="r" b="b"/>
                <a:pathLst>
                  <a:path w="286822" h="228738" extrusionOk="0">
                    <a:moveTo>
                      <a:pt x="18800" y="228739"/>
                    </a:moveTo>
                    <a:cubicBezTo>
                      <a:pt x="-16919" y="158349"/>
                      <a:pt x="36" y="75100"/>
                      <a:pt x="54614" y="30905"/>
                    </a:cubicBezTo>
                    <a:cubicBezTo>
                      <a:pt x="142720" y="-40533"/>
                      <a:pt x="281119" y="27952"/>
                      <a:pt x="286643" y="75005"/>
                    </a:cubicBezTo>
                    <a:cubicBezTo>
                      <a:pt x="289882" y="102437"/>
                      <a:pt x="251115" y="150062"/>
                      <a:pt x="18800" y="22873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4" name="Google Shape;4094;p34"/>
              <p:cNvSpPr/>
              <p:nvPr/>
            </p:nvSpPr>
            <p:spPr>
              <a:xfrm>
                <a:off x="620418" y="3471922"/>
                <a:ext cx="2716826" cy="1171855"/>
              </a:xfrm>
              <a:custGeom>
                <a:avLst/>
                <a:gdLst/>
                <a:ahLst/>
                <a:cxnLst/>
                <a:rect l="l" t="t" r="r" b="b"/>
                <a:pathLst>
                  <a:path w="6834783" h="2948064" extrusionOk="0">
                    <a:moveTo>
                      <a:pt x="1568582" y="2948065"/>
                    </a:moveTo>
                    <a:cubicBezTo>
                      <a:pt x="1568582" y="2948065"/>
                      <a:pt x="1567725" y="2948065"/>
                      <a:pt x="1567344" y="2948065"/>
                    </a:cubicBezTo>
                    <a:cubicBezTo>
                      <a:pt x="1562677" y="2947684"/>
                      <a:pt x="1558581" y="2945017"/>
                      <a:pt x="1556295" y="2940921"/>
                    </a:cubicBezTo>
                    <a:lnTo>
                      <a:pt x="1815" y="181052"/>
                    </a:lnTo>
                    <a:cubicBezTo>
                      <a:pt x="-1995" y="174290"/>
                      <a:pt x="386" y="165717"/>
                      <a:pt x="7149" y="161907"/>
                    </a:cubicBezTo>
                    <a:cubicBezTo>
                      <a:pt x="13912" y="158097"/>
                      <a:pt x="22484" y="160383"/>
                      <a:pt x="26390" y="167241"/>
                    </a:cubicBezTo>
                    <a:lnTo>
                      <a:pt x="1570773" y="2909393"/>
                    </a:lnTo>
                    <a:cubicBezTo>
                      <a:pt x="1849475" y="2578971"/>
                      <a:pt x="2181897" y="2311318"/>
                      <a:pt x="2558992" y="2113675"/>
                    </a:cubicBezTo>
                    <a:cubicBezTo>
                      <a:pt x="3270224" y="1741057"/>
                      <a:pt x="3960881" y="1711529"/>
                      <a:pt x="4417510" y="1753439"/>
                    </a:cubicBezTo>
                    <a:cubicBezTo>
                      <a:pt x="4488185" y="1653808"/>
                      <a:pt x="5327528" y="507950"/>
                      <a:pt x="6816096" y="744"/>
                    </a:cubicBezTo>
                    <a:cubicBezTo>
                      <a:pt x="6823716" y="-1733"/>
                      <a:pt x="6831526" y="2173"/>
                      <a:pt x="6834003" y="9507"/>
                    </a:cubicBezTo>
                    <a:cubicBezTo>
                      <a:pt x="6836574" y="16841"/>
                      <a:pt x="6832574" y="24842"/>
                      <a:pt x="6825239" y="27414"/>
                    </a:cubicBezTo>
                    <a:cubicBezTo>
                      <a:pt x="5284761" y="552146"/>
                      <a:pt x="4444275" y="1763917"/>
                      <a:pt x="4435893" y="1776109"/>
                    </a:cubicBezTo>
                    <a:cubicBezTo>
                      <a:pt x="4433131" y="1780300"/>
                      <a:pt x="4427892" y="1782491"/>
                      <a:pt x="4422939" y="1782205"/>
                    </a:cubicBezTo>
                    <a:cubicBezTo>
                      <a:pt x="3970121" y="1739723"/>
                      <a:pt x="3281273" y="1766965"/>
                      <a:pt x="2571946" y="2138630"/>
                    </a:cubicBezTo>
                    <a:cubicBezTo>
                      <a:pt x="2192089" y="2337608"/>
                      <a:pt x="1858047" y="2608213"/>
                      <a:pt x="1579155" y="2943017"/>
                    </a:cubicBezTo>
                    <a:cubicBezTo>
                      <a:pt x="1576488" y="2946255"/>
                      <a:pt x="1572488" y="2948065"/>
                      <a:pt x="1568297" y="29480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5" name="Google Shape;4095;p34"/>
              <p:cNvSpPr/>
              <p:nvPr/>
            </p:nvSpPr>
            <p:spPr>
              <a:xfrm>
                <a:off x="1209267" y="3507343"/>
                <a:ext cx="2193775" cy="1237829"/>
              </a:xfrm>
              <a:custGeom>
                <a:avLst/>
                <a:gdLst/>
                <a:ahLst/>
                <a:cxnLst/>
                <a:rect l="l" t="t" r="r" b="b"/>
                <a:pathLst>
                  <a:path w="5518930" h="3114034" extrusionOk="0">
                    <a:moveTo>
                      <a:pt x="14050" y="3114035"/>
                    </a:moveTo>
                    <a:cubicBezTo>
                      <a:pt x="11002" y="3114035"/>
                      <a:pt x="7859" y="3112987"/>
                      <a:pt x="5287" y="3110891"/>
                    </a:cubicBezTo>
                    <a:cubicBezTo>
                      <a:pt x="-809" y="3106033"/>
                      <a:pt x="-1761" y="3097175"/>
                      <a:pt x="3097" y="3091080"/>
                    </a:cubicBezTo>
                    <a:cubicBezTo>
                      <a:pt x="14717" y="3076697"/>
                      <a:pt x="1180768" y="1654709"/>
                      <a:pt x="2940702" y="1814158"/>
                    </a:cubicBezTo>
                    <a:cubicBezTo>
                      <a:pt x="2945941" y="1791488"/>
                      <a:pt x="2961085" y="1745673"/>
                      <a:pt x="3002043" y="1716336"/>
                    </a:cubicBezTo>
                    <a:cubicBezTo>
                      <a:pt x="3035857" y="1692238"/>
                      <a:pt x="3079195" y="1684808"/>
                      <a:pt x="3130630" y="1694333"/>
                    </a:cubicBezTo>
                    <a:cubicBezTo>
                      <a:pt x="3202925" y="1588701"/>
                      <a:pt x="3996548" y="472085"/>
                      <a:pt x="5500546" y="598"/>
                    </a:cubicBezTo>
                    <a:cubicBezTo>
                      <a:pt x="5508261" y="-1593"/>
                      <a:pt x="5515976" y="2407"/>
                      <a:pt x="5518263" y="9837"/>
                    </a:cubicBezTo>
                    <a:cubicBezTo>
                      <a:pt x="5520644" y="17266"/>
                      <a:pt x="5516453" y="25172"/>
                      <a:pt x="5509023" y="27553"/>
                    </a:cubicBezTo>
                    <a:cubicBezTo>
                      <a:pt x="3947399" y="517043"/>
                      <a:pt x="3156634" y="1705763"/>
                      <a:pt x="3148823" y="1717765"/>
                    </a:cubicBezTo>
                    <a:cubicBezTo>
                      <a:pt x="3145585" y="1722623"/>
                      <a:pt x="3139584" y="1725004"/>
                      <a:pt x="3134059" y="1723861"/>
                    </a:cubicBezTo>
                    <a:cubicBezTo>
                      <a:pt x="3086530" y="1713478"/>
                      <a:pt x="3047668" y="1718622"/>
                      <a:pt x="3018712" y="1739196"/>
                    </a:cubicBezTo>
                    <a:cubicBezTo>
                      <a:pt x="2973754" y="1771105"/>
                      <a:pt x="2966324" y="1830445"/>
                      <a:pt x="2966229" y="1831112"/>
                    </a:cubicBezTo>
                    <a:cubicBezTo>
                      <a:pt x="2965372" y="1838732"/>
                      <a:pt x="2958323" y="1844066"/>
                      <a:pt x="2950894" y="1843495"/>
                    </a:cubicBezTo>
                    <a:cubicBezTo>
                      <a:pt x="1197055" y="1676998"/>
                      <a:pt x="36625" y="3094508"/>
                      <a:pt x="25099" y="3108796"/>
                    </a:cubicBezTo>
                    <a:cubicBezTo>
                      <a:pt x="22337" y="3112225"/>
                      <a:pt x="18241" y="3114035"/>
                      <a:pt x="14050" y="311403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6" name="Google Shape;4096;p34"/>
              <p:cNvSpPr/>
              <p:nvPr/>
            </p:nvSpPr>
            <p:spPr>
              <a:xfrm>
                <a:off x="620080" y="3063208"/>
                <a:ext cx="1750581" cy="1497274"/>
              </a:xfrm>
              <a:custGeom>
                <a:avLst/>
                <a:gdLst/>
                <a:ahLst/>
                <a:cxnLst/>
                <a:rect l="l" t="t" r="r" b="b"/>
                <a:pathLst>
                  <a:path w="4403978" h="3766727" extrusionOk="0">
                    <a:moveTo>
                      <a:pt x="2831306" y="51786"/>
                    </a:moveTo>
                    <a:cubicBezTo>
                      <a:pt x="2555462" y="1780"/>
                      <a:pt x="2144935" y="-36034"/>
                      <a:pt x="1665541" y="56549"/>
                    </a:cubicBezTo>
                    <a:cubicBezTo>
                      <a:pt x="793814" y="224951"/>
                      <a:pt x="230315" y="721204"/>
                      <a:pt x="0" y="950375"/>
                    </a:cubicBezTo>
                    <a:cubicBezTo>
                      <a:pt x="192310" y="1323469"/>
                      <a:pt x="394621" y="1702564"/>
                      <a:pt x="607505" y="2086898"/>
                    </a:cubicBezTo>
                    <a:cubicBezTo>
                      <a:pt x="932307" y="2673448"/>
                      <a:pt x="1260062" y="3233327"/>
                      <a:pt x="1587437" y="3766727"/>
                    </a:cubicBezTo>
                    <a:cubicBezTo>
                      <a:pt x="1779937" y="3550414"/>
                      <a:pt x="2188845" y="3148936"/>
                      <a:pt x="2841974" y="2896142"/>
                    </a:cubicBezTo>
                    <a:cubicBezTo>
                      <a:pt x="3520535" y="2633443"/>
                      <a:pt x="4115086" y="2665732"/>
                      <a:pt x="4403979" y="2700499"/>
                    </a:cubicBezTo>
                    <a:cubicBezTo>
                      <a:pt x="3879723" y="1817626"/>
                      <a:pt x="3355467" y="934754"/>
                      <a:pt x="2831306" y="518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7" name="Google Shape;4097;p34"/>
              <p:cNvSpPr/>
              <p:nvPr/>
            </p:nvSpPr>
            <p:spPr>
              <a:xfrm>
                <a:off x="1745675" y="2415493"/>
                <a:ext cx="1537192" cy="1726199"/>
              </a:xfrm>
              <a:custGeom>
                <a:avLst/>
                <a:gdLst/>
                <a:ahLst/>
                <a:cxnLst/>
                <a:rect l="l" t="t" r="r" b="b"/>
                <a:pathLst>
                  <a:path w="3867150" h="4342638" extrusionOk="0">
                    <a:moveTo>
                      <a:pt x="0" y="1682306"/>
                    </a:moveTo>
                    <a:cubicBezTo>
                      <a:pt x="122968" y="1469612"/>
                      <a:pt x="291275" y="1225963"/>
                      <a:pt x="521303" y="983456"/>
                    </a:cubicBezTo>
                    <a:cubicBezTo>
                      <a:pt x="1074325" y="400717"/>
                      <a:pt x="1695831" y="128397"/>
                      <a:pt x="2074164" y="0"/>
                    </a:cubicBezTo>
                    <a:cubicBezTo>
                      <a:pt x="2369725" y="357378"/>
                      <a:pt x="2673858" y="751046"/>
                      <a:pt x="2978182" y="1182434"/>
                    </a:cubicBezTo>
                    <a:cubicBezTo>
                      <a:pt x="3315938" y="1661255"/>
                      <a:pt x="3610547" y="2124837"/>
                      <a:pt x="3867150" y="2563082"/>
                    </a:cubicBezTo>
                    <a:cubicBezTo>
                      <a:pt x="3532823" y="2687574"/>
                      <a:pt x="3065812" y="2903125"/>
                      <a:pt x="2581180" y="3278791"/>
                    </a:cubicBezTo>
                    <a:cubicBezTo>
                      <a:pt x="2098072" y="3653314"/>
                      <a:pt x="1773364" y="4050506"/>
                      <a:pt x="1569625" y="4342638"/>
                    </a:cubicBezTo>
                    <a:cubicBezTo>
                      <a:pt x="1046417" y="3455861"/>
                      <a:pt x="523208" y="2569083"/>
                      <a:pt x="0" y="16823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98" name="Google Shape;4098;p34"/>
              <p:cNvGrpSpPr/>
              <p:nvPr/>
            </p:nvGrpSpPr>
            <p:grpSpPr>
              <a:xfrm>
                <a:off x="1834021" y="2540975"/>
                <a:ext cx="1315439" cy="1432194"/>
                <a:chOff x="1834021" y="2540975"/>
                <a:chExt cx="1315439" cy="1432194"/>
              </a:xfrm>
            </p:grpSpPr>
            <p:sp>
              <p:nvSpPr>
                <p:cNvPr id="4099" name="Google Shape;4099;p34"/>
                <p:cNvSpPr/>
                <p:nvPr/>
              </p:nvSpPr>
              <p:spPr>
                <a:xfrm>
                  <a:off x="1834021" y="2540975"/>
                  <a:ext cx="750452" cy="554858"/>
                </a:xfrm>
                <a:custGeom>
                  <a:avLst/>
                  <a:gdLst/>
                  <a:ahLst/>
                  <a:cxnLst/>
                  <a:rect l="l" t="t" r="r" b="b"/>
                  <a:pathLst>
                    <a:path w="1887929" h="1395869" extrusionOk="0">
                      <a:moveTo>
                        <a:pt x="14062" y="1395774"/>
                      </a:moveTo>
                      <a:cubicBezTo>
                        <a:pt x="11395" y="1395774"/>
                        <a:pt x="8823" y="1395013"/>
                        <a:pt x="6442" y="1393489"/>
                      </a:cubicBezTo>
                      <a:cubicBezTo>
                        <a:pt x="-130" y="1389298"/>
                        <a:pt x="-1940" y="1380535"/>
                        <a:pt x="2251" y="1374057"/>
                      </a:cubicBezTo>
                      <a:cubicBezTo>
                        <a:pt x="9204" y="1363199"/>
                        <a:pt x="716912" y="282207"/>
                        <a:pt x="1870485" y="457"/>
                      </a:cubicBezTo>
                      <a:cubicBezTo>
                        <a:pt x="1878105" y="-1543"/>
                        <a:pt x="1885725" y="3219"/>
                        <a:pt x="1887534" y="10839"/>
                      </a:cubicBezTo>
                      <a:cubicBezTo>
                        <a:pt x="1889344" y="18364"/>
                        <a:pt x="1884772" y="25984"/>
                        <a:pt x="1877152" y="27889"/>
                      </a:cubicBezTo>
                      <a:cubicBezTo>
                        <a:pt x="734629" y="306972"/>
                        <a:pt x="32827" y="1378630"/>
                        <a:pt x="25873" y="1389393"/>
                      </a:cubicBezTo>
                      <a:cubicBezTo>
                        <a:pt x="23206" y="1393584"/>
                        <a:pt x="18634" y="1395870"/>
                        <a:pt x="14062" y="13958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0" name="Google Shape;4100;p34"/>
                <p:cNvSpPr/>
                <p:nvPr/>
              </p:nvSpPr>
              <p:spPr>
                <a:xfrm>
                  <a:off x="1884347" y="2621966"/>
                  <a:ext cx="763843" cy="549742"/>
                </a:xfrm>
                <a:custGeom>
                  <a:avLst/>
                  <a:gdLst/>
                  <a:ahLst/>
                  <a:cxnLst/>
                  <a:rect l="l" t="t" r="r" b="b"/>
                  <a:pathLst>
                    <a:path w="1921617" h="1382999" extrusionOk="0">
                      <a:moveTo>
                        <a:pt x="14042" y="1382999"/>
                      </a:moveTo>
                      <a:cubicBezTo>
                        <a:pt x="11375" y="1382999"/>
                        <a:pt x="8708" y="1382237"/>
                        <a:pt x="6327" y="1380713"/>
                      </a:cubicBezTo>
                      <a:cubicBezTo>
                        <a:pt x="-150" y="1376427"/>
                        <a:pt x="-1960" y="1367664"/>
                        <a:pt x="2327" y="1361187"/>
                      </a:cubicBezTo>
                      <a:cubicBezTo>
                        <a:pt x="9470" y="1350424"/>
                        <a:pt x="728132" y="277147"/>
                        <a:pt x="1904278" y="446"/>
                      </a:cubicBezTo>
                      <a:cubicBezTo>
                        <a:pt x="1912184" y="-1555"/>
                        <a:pt x="1919519" y="3398"/>
                        <a:pt x="1921233" y="10923"/>
                      </a:cubicBezTo>
                      <a:cubicBezTo>
                        <a:pt x="1923043" y="18448"/>
                        <a:pt x="1918280" y="26068"/>
                        <a:pt x="1910756" y="27878"/>
                      </a:cubicBezTo>
                      <a:cubicBezTo>
                        <a:pt x="745372" y="302102"/>
                        <a:pt x="32902" y="1365950"/>
                        <a:pt x="25853" y="1376713"/>
                      </a:cubicBezTo>
                      <a:cubicBezTo>
                        <a:pt x="23186" y="1380809"/>
                        <a:pt x="18614" y="1382999"/>
                        <a:pt x="14042" y="1382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1" name="Google Shape;4101;p34"/>
                <p:cNvSpPr/>
                <p:nvPr/>
              </p:nvSpPr>
              <p:spPr>
                <a:xfrm>
                  <a:off x="1931031" y="2706032"/>
                  <a:ext cx="741126" cy="535039"/>
                </a:xfrm>
                <a:custGeom>
                  <a:avLst/>
                  <a:gdLst/>
                  <a:ahLst/>
                  <a:cxnLst/>
                  <a:rect l="l" t="t" r="r" b="b"/>
                  <a:pathLst>
                    <a:path w="1864467" h="1346011" extrusionOk="0">
                      <a:moveTo>
                        <a:pt x="14043" y="1345916"/>
                      </a:moveTo>
                      <a:cubicBezTo>
                        <a:pt x="11376" y="1345916"/>
                        <a:pt x="8709" y="1345154"/>
                        <a:pt x="6327" y="1343630"/>
                      </a:cubicBezTo>
                      <a:cubicBezTo>
                        <a:pt x="-150" y="1339344"/>
                        <a:pt x="-1960" y="1330581"/>
                        <a:pt x="2327" y="1324104"/>
                      </a:cubicBezTo>
                      <a:cubicBezTo>
                        <a:pt x="9280" y="1313626"/>
                        <a:pt x="706510" y="269877"/>
                        <a:pt x="1847129" y="415"/>
                      </a:cubicBezTo>
                      <a:cubicBezTo>
                        <a:pt x="1854939" y="-1490"/>
                        <a:pt x="1862274" y="3367"/>
                        <a:pt x="1864083" y="10892"/>
                      </a:cubicBezTo>
                      <a:cubicBezTo>
                        <a:pt x="1865893" y="18417"/>
                        <a:pt x="1861131" y="26037"/>
                        <a:pt x="1853606" y="27847"/>
                      </a:cubicBezTo>
                      <a:cubicBezTo>
                        <a:pt x="724131" y="294642"/>
                        <a:pt x="32711" y="1329152"/>
                        <a:pt x="25853" y="1339630"/>
                      </a:cubicBezTo>
                      <a:cubicBezTo>
                        <a:pt x="23186" y="1343726"/>
                        <a:pt x="18614" y="1346012"/>
                        <a:pt x="14043" y="13460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2" name="Google Shape;4102;p34"/>
                <p:cNvSpPr/>
                <p:nvPr/>
              </p:nvSpPr>
              <p:spPr>
                <a:xfrm>
                  <a:off x="2197311" y="3173093"/>
                  <a:ext cx="823146" cy="563590"/>
                </a:xfrm>
                <a:custGeom>
                  <a:avLst/>
                  <a:gdLst/>
                  <a:ahLst/>
                  <a:cxnLst/>
                  <a:rect l="l" t="t" r="r" b="b"/>
                  <a:pathLst>
                    <a:path w="2070807" h="1417836" extrusionOk="0">
                      <a:moveTo>
                        <a:pt x="14144" y="1417741"/>
                      </a:moveTo>
                      <a:cubicBezTo>
                        <a:pt x="11477" y="1417741"/>
                        <a:pt x="8714" y="1416979"/>
                        <a:pt x="6238" y="1415360"/>
                      </a:cubicBezTo>
                      <a:cubicBezTo>
                        <a:pt x="-239" y="1410978"/>
                        <a:pt x="-1954" y="1402215"/>
                        <a:pt x="2428" y="1395833"/>
                      </a:cubicBezTo>
                      <a:cubicBezTo>
                        <a:pt x="285796" y="973876"/>
                        <a:pt x="663939" y="618688"/>
                        <a:pt x="1096183" y="368657"/>
                      </a:cubicBezTo>
                      <a:cubicBezTo>
                        <a:pt x="1393078" y="196921"/>
                        <a:pt x="1715213" y="73001"/>
                        <a:pt x="2053732" y="230"/>
                      </a:cubicBezTo>
                      <a:cubicBezTo>
                        <a:pt x="2061256" y="-1103"/>
                        <a:pt x="2068782" y="3469"/>
                        <a:pt x="2070496" y="11089"/>
                      </a:cubicBezTo>
                      <a:cubicBezTo>
                        <a:pt x="2072115" y="18709"/>
                        <a:pt x="2067257" y="26233"/>
                        <a:pt x="2059733" y="27853"/>
                      </a:cubicBezTo>
                      <a:cubicBezTo>
                        <a:pt x="1724072" y="99957"/>
                        <a:pt x="1404698" y="222829"/>
                        <a:pt x="1110376" y="393136"/>
                      </a:cubicBezTo>
                      <a:cubicBezTo>
                        <a:pt x="681846" y="641072"/>
                        <a:pt x="306752" y="993211"/>
                        <a:pt x="25954" y="1411550"/>
                      </a:cubicBezTo>
                      <a:cubicBezTo>
                        <a:pt x="23192" y="1415645"/>
                        <a:pt x="18715" y="1417836"/>
                        <a:pt x="14239" y="14178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3" name="Google Shape;4103;p34"/>
                <p:cNvSpPr/>
                <p:nvPr/>
              </p:nvSpPr>
              <p:spPr>
                <a:xfrm>
                  <a:off x="2239329" y="3257735"/>
                  <a:ext cx="810292" cy="558155"/>
                </a:xfrm>
                <a:custGeom>
                  <a:avLst/>
                  <a:gdLst/>
                  <a:ahLst/>
                  <a:cxnLst/>
                  <a:rect l="l" t="t" r="r" b="b"/>
                  <a:pathLst>
                    <a:path w="2038470" h="1404163" extrusionOk="0">
                      <a:moveTo>
                        <a:pt x="14166" y="1404163"/>
                      </a:moveTo>
                      <a:cubicBezTo>
                        <a:pt x="11309" y="1404163"/>
                        <a:pt x="8451" y="1403306"/>
                        <a:pt x="5975" y="1401591"/>
                      </a:cubicBezTo>
                      <a:cubicBezTo>
                        <a:pt x="-407" y="1397115"/>
                        <a:pt x="-1931" y="1388257"/>
                        <a:pt x="2641" y="1381970"/>
                      </a:cubicBezTo>
                      <a:cubicBezTo>
                        <a:pt x="271818" y="1003446"/>
                        <a:pt x="605859" y="686550"/>
                        <a:pt x="995527" y="440043"/>
                      </a:cubicBezTo>
                      <a:cubicBezTo>
                        <a:pt x="1311567" y="240208"/>
                        <a:pt x="1656562" y="92285"/>
                        <a:pt x="2020893" y="464"/>
                      </a:cubicBezTo>
                      <a:cubicBezTo>
                        <a:pt x="2028228" y="-1536"/>
                        <a:pt x="2036133" y="3131"/>
                        <a:pt x="2038039" y="10656"/>
                      </a:cubicBezTo>
                      <a:cubicBezTo>
                        <a:pt x="2039943" y="18180"/>
                        <a:pt x="2035371" y="25896"/>
                        <a:pt x="2027847" y="27705"/>
                      </a:cubicBezTo>
                      <a:cubicBezTo>
                        <a:pt x="1666373" y="118764"/>
                        <a:pt x="1324140" y="265545"/>
                        <a:pt x="1010672" y="463760"/>
                      </a:cubicBezTo>
                      <a:cubicBezTo>
                        <a:pt x="624148" y="708171"/>
                        <a:pt x="292773" y="1022592"/>
                        <a:pt x="25692" y="1398162"/>
                      </a:cubicBezTo>
                      <a:cubicBezTo>
                        <a:pt x="22929" y="1401973"/>
                        <a:pt x="18548" y="1404068"/>
                        <a:pt x="14166" y="14040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4" name="Google Shape;4104;p34"/>
                <p:cNvSpPr/>
                <p:nvPr/>
              </p:nvSpPr>
              <p:spPr>
                <a:xfrm>
                  <a:off x="1981404" y="2772947"/>
                  <a:ext cx="993079" cy="849052"/>
                </a:xfrm>
                <a:custGeom>
                  <a:avLst/>
                  <a:gdLst/>
                  <a:ahLst/>
                  <a:cxnLst/>
                  <a:rect l="l" t="t" r="r" b="b"/>
                  <a:pathLst>
                    <a:path w="2498312" h="2135981" extrusionOk="0">
                      <a:moveTo>
                        <a:pt x="452056" y="2135791"/>
                      </a:moveTo>
                      <a:lnTo>
                        <a:pt x="0" y="1337119"/>
                      </a:lnTo>
                      <a:lnTo>
                        <a:pt x="5810" y="1329690"/>
                      </a:lnTo>
                      <a:cubicBezTo>
                        <a:pt x="250127" y="1018318"/>
                        <a:pt x="538067" y="746569"/>
                        <a:pt x="861727" y="522256"/>
                      </a:cubicBezTo>
                      <a:cubicBezTo>
                        <a:pt x="1189482" y="295084"/>
                        <a:pt x="1548099" y="120301"/>
                        <a:pt x="1927384" y="2953"/>
                      </a:cubicBezTo>
                      <a:lnTo>
                        <a:pt x="1937099" y="0"/>
                      </a:lnTo>
                      <a:lnTo>
                        <a:pt x="2498312" y="779526"/>
                      </a:lnTo>
                      <a:lnTo>
                        <a:pt x="2475548" y="783050"/>
                      </a:lnTo>
                      <a:cubicBezTo>
                        <a:pt x="2105977" y="840296"/>
                        <a:pt x="1756506" y="966788"/>
                        <a:pt x="1436846" y="1158812"/>
                      </a:cubicBezTo>
                      <a:cubicBezTo>
                        <a:pt x="1047083" y="1392936"/>
                        <a:pt x="710851" y="1723930"/>
                        <a:pt x="464630" y="2115979"/>
                      </a:cubicBezTo>
                      <a:lnTo>
                        <a:pt x="452056" y="2135981"/>
                      </a:lnTo>
                      <a:close/>
                      <a:moveTo>
                        <a:pt x="33814" y="1339596"/>
                      </a:moveTo>
                      <a:lnTo>
                        <a:pt x="453390" y="2080831"/>
                      </a:lnTo>
                      <a:cubicBezTo>
                        <a:pt x="700850" y="1693831"/>
                        <a:pt x="1035368" y="1366933"/>
                        <a:pt x="1422368" y="1134427"/>
                      </a:cubicBezTo>
                      <a:cubicBezTo>
                        <a:pt x="1738693" y="944404"/>
                        <a:pt x="2083784" y="818007"/>
                        <a:pt x="2448687" y="758571"/>
                      </a:cubicBezTo>
                      <a:lnTo>
                        <a:pt x="1926146" y="32766"/>
                      </a:lnTo>
                      <a:cubicBezTo>
                        <a:pt x="1553051" y="149257"/>
                        <a:pt x="1200436" y="321755"/>
                        <a:pt x="877919" y="545401"/>
                      </a:cubicBezTo>
                      <a:cubicBezTo>
                        <a:pt x="559213" y="766381"/>
                        <a:pt x="275272" y="1033558"/>
                        <a:pt x="33909" y="13396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5" name="Google Shape;4105;p34"/>
                <p:cNvSpPr/>
                <p:nvPr/>
              </p:nvSpPr>
              <p:spPr>
                <a:xfrm>
                  <a:off x="2291119" y="3316860"/>
                  <a:ext cx="814290" cy="569907"/>
                </a:xfrm>
                <a:custGeom>
                  <a:avLst/>
                  <a:gdLst/>
                  <a:ahLst/>
                  <a:cxnLst/>
                  <a:rect l="l" t="t" r="r" b="b"/>
                  <a:pathLst>
                    <a:path w="2048529" h="1433729" extrusionOk="0">
                      <a:moveTo>
                        <a:pt x="14083" y="1433634"/>
                      </a:moveTo>
                      <a:cubicBezTo>
                        <a:pt x="11035" y="1433634"/>
                        <a:pt x="8083" y="1432682"/>
                        <a:pt x="5511" y="1430681"/>
                      </a:cubicBezTo>
                      <a:cubicBezTo>
                        <a:pt x="-680" y="1425919"/>
                        <a:pt x="-1823" y="1417060"/>
                        <a:pt x="2939" y="1410965"/>
                      </a:cubicBezTo>
                      <a:cubicBezTo>
                        <a:pt x="191344" y="1165791"/>
                        <a:pt x="407180" y="942430"/>
                        <a:pt x="644544" y="747167"/>
                      </a:cubicBezTo>
                      <a:cubicBezTo>
                        <a:pt x="1051642" y="412363"/>
                        <a:pt x="1517891" y="161189"/>
                        <a:pt x="2030145" y="598"/>
                      </a:cubicBezTo>
                      <a:cubicBezTo>
                        <a:pt x="2037860" y="-1593"/>
                        <a:pt x="2045480" y="2407"/>
                        <a:pt x="2047861" y="9837"/>
                      </a:cubicBezTo>
                      <a:cubicBezTo>
                        <a:pt x="2050243" y="17266"/>
                        <a:pt x="2046052" y="25172"/>
                        <a:pt x="2038622" y="27553"/>
                      </a:cubicBezTo>
                      <a:cubicBezTo>
                        <a:pt x="1529797" y="187002"/>
                        <a:pt x="1066786" y="436462"/>
                        <a:pt x="662545" y="768979"/>
                      </a:cubicBezTo>
                      <a:cubicBezTo>
                        <a:pt x="426802" y="962813"/>
                        <a:pt x="212394" y="1184650"/>
                        <a:pt x="25323" y="1428205"/>
                      </a:cubicBezTo>
                      <a:cubicBezTo>
                        <a:pt x="22561" y="1431824"/>
                        <a:pt x="18370" y="1433729"/>
                        <a:pt x="14179" y="14337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6" name="Google Shape;4106;p34"/>
                <p:cNvSpPr/>
                <p:nvPr/>
              </p:nvSpPr>
              <p:spPr>
                <a:xfrm>
                  <a:off x="2334923" y="3408582"/>
                  <a:ext cx="814536" cy="564586"/>
                </a:xfrm>
                <a:custGeom>
                  <a:avLst/>
                  <a:gdLst/>
                  <a:ahLst/>
                  <a:cxnLst/>
                  <a:rect l="l" t="t" r="r" b="b"/>
                  <a:pathLst>
                    <a:path w="2049148" h="1420343" extrusionOk="0">
                      <a:moveTo>
                        <a:pt x="14088" y="1420343"/>
                      </a:moveTo>
                      <a:cubicBezTo>
                        <a:pt x="10945" y="1420343"/>
                        <a:pt x="7802" y="1419295"/>
                        <a:pt x="5230" y="1417200"/>
                      </a:cubicBezTo>
                      <a:cubicBezTo>
                        <a:pt x="-866" y="1412342"/>
                        <a:pt x="-1723" y="1403484"/>
                        <a:pt x="3134" y="1397388"/>
                      </a:cubicBezTo>
                      <a:cubicBezTo>
                        <a:pt x="11612" y="1386910"/>
                        <a:pt x="864671" y="348971"/>
                        <a:pt x="2031007" y="547"/>
                      </a:cubicBezTo>
                      <a:cubicBezTo>
                        <a:pt x="2038532" y="-1549"/>
                        <a:pt x="2046342" y="2547"/>
                        <a:pt x="2048533" y="9976"/>
                      </a:cubicBezTo>
                      <a:cubicBezTo>
                        <a:pt x="2050819" y="17406"/>
                        <a:pt x="2046532" y="25312"/>
                        <a:pt x="2039103" y="27502"/>
                      </a:cubicBezTo>
                      <a:cubicBezTo>
                        <a:pt x="881340" y="373355"/>
                        <a:pt x="33614" y="1404722"/>
                        <a:pt x="25137" y="1415104"/>
                      </a:cubicBezTo>
                      <a:cubicBezTo>
                        <a:pt x="22375" y="1418533"/>
                        <a:pt x="18279" y="1420343"/>
                        <a:pt x="14183" y="14203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107" name="Google Shape;4107;p34"/>
              <p:cNvGrpSpPr/>
              <p:nvPr/>
            </p:nvGrpSpPr>
            <p:grpSpPr>
              <a:xfrm>
                <a:off x="735073" y="3161599"/>
                <a:ext cx="1460862" cy="1233312"/>
                <a:chOff x="735073" y="3161599"/>
                <a:chExt cx="1460862" cy="1233312"/>
              </a:xfrm>
            </p:grpSpPr>
            <p:sp>
              <p:nvSpPr>
                <p:cNvPr id="4108" name="Google Shape;4108;p34"/>
                <p:cNvSpPr/>
                <p:nvPr/>
              </p:nvSpPr>
              <p:spPr>
                <a:xfrm>
                  <a:off x="735073" y="3161599"/>
                  <a:ext cx="1460862" cy="1233312"/>
                </a:xfrm>
                <a:custGeom>
                  <a:avLst/>
                  <a:gdLst/>
                  <a:ahLst/>
                  <a:cxnLst/>
                  <a:rect l="l" t="t" r="r" b="b"/>
                  <a:pathLst>
                    <a:path w="3675125" h="3102672" extrusionOk="0">
                      <a:moveTo>
                        <a:pt x="1306337" y="3102673"/>
                      </a:moveTo>
                      <a:cubicBezTo>
                        <a:pt x="1305385" y="3102673"/>
                        <a:pt x="1304432" y="3102673"/>
                        <a:pt x="1303575" y="3102388"/>
                      </a:cubicBezTo>
                      <a:cubicBezTo>
                        <a:pt x="1299479" y="3101530"/>
                        <a:pt x="1296050" y="3098958"/>
                        <a:pt x="1294050" y="3095339"/>
                      </a:cubicBezTo>
                      <a:lnTo>
                        <a:pt x="1793" y="752475"/>
                      </a:lnTo>
                      <a:cubicBezTo>
                        <a:pt x="-1540" y="746569"/>
                        <a:pt x="-112" y="739140"/>
                        <a:pt x="5127" y="734758"/>
                      </a:cubicBezTo>
                      <a:cubicBezTo>
                        <a:pt x="318595" y="476916"/>
                        <a:pt x="838374" y="146589"/>
                        <a:pt x="1534652" y="37052"/>
                      </a:cubicBezTo>
                      <a:cubicBezTo>
                        <a:pt x="1814306" y="-6858"/>
                        <a:pt x="2100532" y="-11811"/>
                        <a:pt x="2385425" y="22574"/>
                      </a:cubicBezTo>
                      <a:cubicBezTo>
                        <a:pt x="2389806" y="23050"/>
                        <a:pt x="2393616" y="25622"/>
                        <a:pt x="2395902" y="29432"/>
                      </a:cubicBezTo>
                      <a:lnTo>
                        <a:pt x="3673205" y="2203513"/>
                      </a:lnTo>
                      <a:cubicBezTo>
                        <a:pt x="3675872" y="2208181"/>
                        <a:pt x="3675777" y="2213895"/>
                        <a:pt x="3672824" y="2218372"/>
                      </a:cubicBezTo>
                      <a:cubicBezTo>
                        <a:pt x="3669776" y="2222849"/>
                        <a:pt x="3664537" y="2225135"/>
                        <a:pt x="3659203" y="2224563"/>
                      </a:cubicBezTo>
                      <a:cubicBezTo>
                        <a:pt x="2614311" y="2090642"/>
                        <a:pt x="1327864" y="3089338"/>
                        <a:pt x="1315005" y="3099435"/>
                      </a:cubicBezTo>
                      <a:cubicBezTo>
                        <a:pt x="1312529" y="3101435"/>
                        <a:pt x="1309481" y="3102388"/>
                        <a:pt x="1306337" y="3102388"/>
                      </a:cubicBezTo>
                      <a:close/>
                      <a:moveTo>
                        <a:pt x="32083" y="749141"/>
                      </a:moveTo>
                      <a:lnTo>
                        <a:pt x="1310624" y="3067336"/>
                      </a:lnTo>
                      <a:cubicBezTo>
                        <a:pt x="1448546" y="2962656"/>
                        <a:pt x="2638790" y="2085594"/>
                        <a:pt x="3634343" y="2193417"/>
                      </a:cubicBezTo>
                      <a:lnTo>
                        <a:pt x="2375043" y="49815"/>
                      </a:lnTo>
                      <a:cubicBezTo>
                        <a:pt x="2095103" y="16668"/>
                        <a:pt x="1813734" y="21717"/>
                        <a:pt x="1538938" y="64960"/>
                      </a:cubicBezTo>
                      <a:cubicBezTo>
                        <a:pt x="855614" y="172402"/>
                        <a:pt x="343646" y="494633"/>
                        <a:pt x="31988" y="7491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9" name="Google Shape;4109;p34"/>
                <p:cNvSpPr/>
                <p:nvPr/>
              </p:nvSpPr>
              <p:spPr>
                <a:xfrm>
                  <a:off x="1328071" y="3400348"/>
                  <a:ext cx="262534" cy="181654"/>
                </a:xfrm>
                <a:custGeom>
                  <a:avLst/>
                  <a:gdLst/>
                  <a:ahLst/>
                  <a:cxnLst/>
                  <a:rect l="l" t="t" r="r" b="b"/>
                  <a:pathLst>
                    <a:path w="660464" h="456992" extrusionOk="0">
                      <a:moveTo>
                        <a:pt x="655481" y="304345"/>
                      </a:moveTo>
                      <a:cubicBezTo>
                        <a:pt x="624620" y="416836"/>
                        <a:pt x="437358" y="489607"/>
                        <a:pt x="267051" y="442363"/>
                      </a:cubicBezTo>
                      <a:cubicBezTo>
                        <a:pt x="97601" y="395309"/>
                        <a:pt x="-27462" y="237004"/>
                        <a:pt x="5209" y="123942"/>
                      </a:cubicBezTo>
                      <a:cubicBezTo>
                        <a:pt x="24640" y="56791"/>
                        <a:pt x="103793" y="-8360"/>
                        <a:pt x="179421" y="879"/>
                      </a:cubicBezTo>
                      <a:cubicBezTo>
                        <a:pt x="237904" y="8023"/>
                        <a:pt x="315438" y="32692"/>
                        <a:pt x="339346" y="77555"/>
                      </a:cubicBezTo>
                      <a:cubicBezTo>
                        <a:pt x="352204" y="101653"/>
                        <a:pt x="347728" y="126609"/>
                        <a:pt x="360777" y="130419"/>
                      </a:cubicBezTo>
                      <a:cubicBezTo>
                        <a:pt x="373922" y="134134"/>
                        <a:pt x="383351" y="110416"/>
                        <a:pt x="408212" y="96700"/>
                      </a:cubicBezTo>
                      <a:cubicBezTo>
                        <a:pt x="451646" y="72793"/>
                        <a:pt x="526131" y="91366"/>
                        <a:pt x="576328" y="114226"/>
                      </a:cubicBezTo>
                      <a:cubicBezTo>
                        <a:pt x="642717" y="144516"/>
                        <a:pt x="673388" y="238909"/>
                        <a:pt x="655385" y="3043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0" name="Google Shape;4110;p34"/>
                <p:cNvSpPr/>
                <p:nvPr/>
              </p:nvSpPr>
              <p:spPr>
                <a:xfrm>
                  <a:off x="1291187" y="3344682"/>
                  <a:ext cx="339654" cy="273228"/>
                </a:xfrm>
                <a:custGeom>
                  <a:avLst/>
                  <a:gdLst/>
                  <a:ahLst/>
                  <a:cxnLst/>
                  <a:rect l="l" t="t" r="r" b="b"/>
                  <a:pathLst>
                    <a:path w="854475" h="687367" extrusionOk="0">
                      <a:moveTo>
                        <a:pt x="458709" y="687367"/>
                      </a:moveTo>
                      <a:cubicBezTo>
                        <a:pt x="416513" y="687367"/>
                        <a:pt x="374413" y="681843"/>
                        <a:pt x="334313" y="670699"/>
                      </a:cubicBezTo>
                      <a:cubicBezTo>
                        <a:pt x="214202" y="637361"/>
                        <a:pt x="106284" y="552684"/>
                        <a:pt x="45610" y="444194"/>
                      </a:cubicBezTo>
                      <a:cubicBezTo>
                        <a:pt x="2367" y="366947"/>
                        <a:pt x="-10683" y="287127"/>
                        <a:pt x="8843" y="219499"/>
                      </a:cubicBezTo>
                      <a:cubicBezTo>
                        <a:pt x="37228" y="121297"/>
                        <a:pt x="143146" y="19475"/>
                        <a:pt x="247921" y="30143"/>
                      </a:cubicBezTo>
                      <a:cubicBezTo>
                        <a:pt x="299642" y="35381"/>
                        <a:pt x="338313" y="68052"/>
                        <a:pt x="369460" y="94151"/>
                      </a:cubicBezTo>
                      <a:cubicBezTo>
                        <a:pt x="397368" y="117677"/>
                        <a:pt x="419180" y="136156"/>
                        <a:pt x="440897" y="130917"/>
                      </a:cubicBezTo>
                      <a:cubicBezTo>
                        <a:pt x="473949" y="122535"/>
                        <a:pt x="488427" y="61765"/>
                        <a:pt x="495380" y="32524"/>
                      </a:cubicBezTo>
                      <a:cubicBezTo>
                        <a:pt x="500238" y="11950"/>
                        <a:pt x="503953" y="-2719"/>
                        <a:pt x="519574" y="425"/>
                      </a:cubicBezTo>
                      <a:cubicBezTo>
                        <a:pt x="535004" y="3949"/>
                        <a:pt x="532147" y="18427"/>
                        <a:pt x="528242" y="38429"/>
                      </a:cubicBezTo>
                      <a:cubicBezTo>
                        <a:pt x="522432" y="68623"/>
                        <a:pt x="510144" y="131393"/>
                        <a:pt x="539481" y="157778"/>
                      </a:cubicBezTo>
                      <a:cubicBezTo>
                        <a:pt x="558055" y="174446"/>
                        <a:pt x="585963" y="170255"/>
                        <a:pt x="621587" y="164826"/>
                      </a:cubicBezTo>
                      <a:cubicBezTo>
                        <a:pt x="660068" y="159016"/>
                        <a:pt x="703597" y="152348"/>
                        <a:pt x="746841" y="172922"/>
                      </a:cubicBezTo>
                      <a:cubicBezTo>
                        <a:pt x="838185" y="216832"/>
                        <a:pt x="872285" y="355040"/>
                        <a:pt x="845710" y="451624"/>
                      </a:cubicBezTo>
                      <a:lnTo>
                        <a:pt x="845710" y="451624"/>
                      </a:lnTo>
                      <a:cubicBezTo>
                        <a:pt x="826946" y="519918"/>
                        <a:pt x="773796" y="581735"/>
                        <a:pt x="696072" y="625836"/>
                      </a:cubicBezTo>
                      <a:cubicBezTo>
                        <a:pt x="624825" y="666222"/>
                        <a:pt x="541482" y="687272"/>
                        <a:pt x="458804" y="687272"/>
                      </a:cubicBezTo>
                      <a:close/>
                      <a:moveTo>
                        <a:pt x="232586" y="57479"/>
                      </a:moveTo>
                      <a:cubicBezTo>
                        <a:pt x="147242" y="57479"/>
                        <a:pt x="59993" y="143966"/>
                        <a:pt x="35894" y="227310"/>
                      </a:cubicBezTo>
                      <a:cubicBezTo>
                        <a:pt x="18464" y="287698"/>
                        <a:pt x="30656" y="359803"/>
                        <a:pt x="70184" y="430478"/>
                      </a:cubicBezTo>
                      <a:cubicBezTo>
                        <a:pt x="127239" y="532586"/>
                        <a:pt x="228871" y="612311"/>
                        <a:pt x="341742" y="643648"/>
                      </a:cubicBezTo>
                      <a:cubicBezTo>
                        <a:pt x="453661" y="674699"/>
                        <a:pt x="580820" y="658888"/>
                        <a:pt x="681975" y="601547"/>
                      </a:cubicBezTo>
                      <a:cubicBezTo>
                        <a:pt x="753222" y="561161"/>
                        <a:pt x="801609" y="505345"/>
                        <a:pt x="818373" y="444290"/>
                      </a:cubicBezTo>
                      <a:lnTo>
                        <a:pt x="818373" y="444290"/>
                      </a:lnTo>
                      <a:cubicBezTo>
                        <a:pt x="841995" y="358660"/>
                        <a:pt x="811134" y="235311"/>
                        <a:pt x="734458" y="198449"/>
                      </a:cubicBezTo>
                      <a:cubicBezTo>
                        <a:pt x="699216" y="181590"/>
                        <a:pt x="661877" y="187210"/>
                        <a:pt x="625683" y="192734"/>
                      </a:cubicBezTo>
                      <a:cubicBezTo>
                        <a:pt x="586249" y="198735"/>
                        <a:pt x="549101" y="204450"/>
                        <a:pt x="520526" y="178732"/>
                      </a:cubicBezTo>
                      <a:cubicBezTo>
                        <a:pt x="503667" y="163492"/>
                        <a:pt x="495952" y="142728"/>
                        <a:pt x="493380" y="120821"/>
                      </a:cubicBezTo>
                      <a:cubicBezTo>
                        <a:pt x="482522" y="138632"/>
                        <a:pt x="467853" y="153015"/>
                        <a:pt x="447755" y="158158"/>
                      </a:cubicBezTo>
                      <a:cubicBezTo>
                        <a:pt x="412227" y="167112"/>
                        <a:pt x="382604" y="142156"/>
                        <a:pt x="351267" y="115677"/>
                      </a:cubicBezTo>
                      <a:cubicBezTo>
                        <a:pt x="321644" y="90722"/>
                        <a:pt x="288117" y="62432"/>
                        <a:pt x="245063" y="58051"/>
                      </a:cubicBezTo>
                      <a:cubicBezTo>
                        <a:pt x="240968" y="57670"/>
                        <a:pt x="236777" y="57384"/>
                        <a:pt x="232586" y="573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1" name="Google Shape;4111;p34"/>
                <p:cNvSpPr/>
                <p:nvPr/>
              </p:nvSpPr>
              <p:spPr>
                <a:xfrm>
                  <a:off x="1336180" y="3631587"/>
                  <a:ext cx="112374" cy="376641"/>
                </a:xfrm>
                <a:custGeom>
                  <a:avLst/>
                  <a:gdLst/>
                  <a:ahLst/>
                  <a:cxnLst/>
                  <a:rect l="l" t="t" r="r" b="b"/>
                  <a:pathLst>
                    <a:path w="282701" h="947525" extrusionOk="0">
                      <a:moveTo>
                        <a:pt x="14049" y="947526"/>
                      </a:moveTo>
                      <a:cubicBezTo>
                        <a:pt x="12811" y="947526"/>
                        <a:pt x="11573" y="947335"/>
                        <a:pt x="10334" y="947049"/>
                      </a:cubicBezTo>
                      <a:cubicBezTo>
                        <a:pt x="2810" y="944954"/>
                        <a:pt x="-1572" y="937239"/>
                        <a:pt x="524" y="929714"/>
                      </a:cubicBezTo>
                      <a:lnTo>
                        <a:pt x="255032" y="10361"/>
                      </a:lnTo>
                      <a:cubicBezTo>
                        <a:pt x="257127" y="2931"/>
                        <a:pt x="264747" y="-1641"/>
                        <a:pt x="272367" y="550"/>
                      </a:cubicBezTo>
                      <a:cubicBezTo>
                        <a:pt x="279892" y="2646"/>
                        <a:pt x="284273" y="10361"/>
                        <a:pt x="282178" y="17886"/>
                      </a:cubicBezTo>
                      <a:lnTo>
                        <a:pt x="27670" y="937239"/>
                      </a:lnTo>
                      <a:cubicBezTo>
                        <a:pt x="25955" y="943430"/>
                        <a:pt x="20240" y="947526"/>
                        <a:pt x="14049" y="9475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2" name="Google Shape;4112;p34"/>
                <p:cNvSpPr/>
                <p:nvPr/>
              </p:nvSpPr>
              <p:spPr>
                <a:xfrm>
                  <a:off x="1266835" y="3621337"/>
                  <a:ext cx="144463" cy="501991"/>
                </a:xfrm>
                <a:custGeom>
                  <a:avLst/>
                  <a:gdLst/>
                  <a:ahLst/>
                  <a:cxnLst/>
                  <a:rect l="l" t="t" r="r" b="b"/>
                  <a:pathLst>
                    <a:path w="363429" h="1262871" extrusionOk="0">
                      <a:moveTo>
                        <a:pt x="108208" y="1262872"/>
                      </a:moveTo>
                      <a:cubicBezTo>
                        <a:pt x="106969" y="1262872"/>
                        <a:pt x="105636" y="1262681"/>
                        <a:pt x="104493" y="1262395"/>
                      </a:cubicBezTo>
                      <a:lnTo>
                        <a:pt x="10386" y="1236297"/>
                      </a:lnTo>
                      <a:cubicBezTo>
                        <a:pt x="6766" y="1235344"/>
                        <a:pt x="3718" y="1232868"/>
                        <a:pt x="1813" y="1229629"/>
                      </a:cubicBezTo>
                      <a:cubicBezTo>
                        <a:pt x="4" y="1226391"/>
                        <a:pt x="-473" y="1222486"/>
                        <a:pt x="480" y="1218961"/>
                      </a:cubicBezTo>
                      <a:lnTo>
                        <a:pt x="335760" y="10334"/>
                      </a:lnTo>
                      <a:cubicBezTo>
                        <a:pt x="337855" y="2809"/>
                        <a:pt x="345952" y="-1572"/>
                        <a:pt x="353095" y="524"/>
                      </a:cubicBezTo>
                      <a:cubicBezTo>
                        <a:pt x="360620" y="2619"/>
                        <a:pt x="365002" y="10334"/>
                        <a:pt x="362906" y="17859"/>
                      </a:cubicBezTo>
                      <a:lnTo>
                        <a:pt x="31436" y="1212866"/>
                      </a:lnTo>
                      <a:lnTo>
                        <a:pt x="98397" y="1231439"/>
                      </a:lnTo>
                      <a:lnTo>
                        <a:pt x="158881" y="1013412"/>
                      </a:lnTo>
                      <a:cubicBezTo>
                        <a:pt x="160976" y="1005887"/>
                        <a:pt x="169072" y="1001506"/>
                        <a:pt x="176216" y="1003601"/>
                      </a:cubicBezTo>
                      <a:cubicBezTo>
                        <a:pt x="183741" y="1005697"/>
                        <a:pt x="188122" y="1013412"/>
                        <a:pt x="186027" y="1020937"/>
                      </a:cubicBezTo>
                      <a:lnTo>
                        <a:pt x="121828" y="1252585"/>
                      </a:lnTo>
                      <a:cubicBezTo>
                        <a:pt x="120876" y="1256204"/>
                        <a:pt x="118399" y="1259252"/>
                        <a:pt x="115161" y="1261062"/>
                      </a:cubicBezTo>
                      <a:cubicBezTo>
                        <a:pt x="112970" y="1262300"/>
                        <a:pt x="110684" y="1262872"/>
                        <a:pt x="108208" y="12628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3" name="Google Shape;4113;p34"/>
                <p:cNvSpPr/>
                <p:nvPr/>
              </p:nvSpPr>
              <p:spPr>
                <a:xfrm>
                  <a:off x="1329782" y="3997179"/>
                  <a:ext cx="103311" cy="57809"/>
                </a:xfrm>
                <a:custGeom>
                  <a:avLst/>
                  <a:gdLst/>
                  <a:ahLst/>
                  <a:cxnLst/>
                  <a:rect l="l" t="t" r="r" b="b"/>
                  <a:pathLst>
                    <a:path w="259903" h="145432" extrusionOk="0">
                      <a:moveTo>
                        <a:pt x="229981" y="145337"/>
                      </a:moveTo>
                      <a:cubicBezTo>
                        <a:pt x="228742" y="145337"/>
                        <a:pt x="227409" y="145147"/>
                        <a:pt x="226266" y="144861"/>
                      </a:cubicBezTo>
                      <a:lnTo>
                        <a:pt x="10334" y="85044"/>
                      </a:lnTo>
                      <a:cubicBezTo>
                        <a:pt x="2809" y="82948"/>
                        <a:pt x="-1572" y="75233"/>
                        <a:pt x="524" y="67708"/>
                      </a:cubicBezTo>
                      <a:cubicBezTo>
                        <a:pt x="2619" y="60184"/>
                        <a:pt x="10715" y="55802"/>
                        <a:pt x="17859" y="57898"/>
                      </a:cubicBezTo>
                      <a:lnTo>
                        <a:pt x="218741" y="113619"/>
                      </a:lnTo>
                      <a:cubicBezTo>
                        <a:pt x="219313" y="110666"/>
                        <a:pt x="220075" y="107618"/>
                        <a:pt x="220742" y="104570"/>
                      </a:cubicBezTo>
                      <a:cubicBezTo>
                        <a:pt x="222456" y="97427"/>
                        <a:pt x="224647" y="90378"/>
                        <a:pt x="227028" y="83425"/>
                      </a:cubicBezTo>
                      <a:lnTo>
                        <a:pt x="26241" y="27703"/>
                      </a:lnTo>
                      <a:cubicBezTo>
                        <a:pt x="18716" y="25608"/>
                        <a:pt x="14335" y="17893"/>
                        <a:pt x="16430" y="10368"/>
                      </a:cubicBezTo>
                      <a:cubicBezTo>
                        <a:pt x="18526" y="2843"/>
                        <a:pt x="26622" y="-1634"/>
                        <a:pt x="33766" y="557"/>
                      </a:cubicBezTo>
                      <a:lnTo>
                        <a:pt x="249602" y="60469"/>
                      </a:lnTo>
                      <a:cubicBezTo>
                        <a:pt x="253603" y="61517"/>
                        <a:pt x="256841" y="64279"/>
                        <a:pt x="258556" y="67899"/>
                      </a:cubicBezTo>
                      <a:cubicBezTo>
                        <a:pt x="260270" y="71519"/>
                        <a:pt x="260366" y="75805"/>
                        <a:pt x="258746" y="79615"/>
                      </a:cubicBezTo>
                      <a:cubicBezTo>
                        <a:pt x="254365" y="89902"/>
                        <a:pt x="250745" y="100570"/>
                        <a:pt x="248078" y="111333"/>
                      </a:cubicBezTo>
                      <a:cubicBezTo>
                        <a:pt x="246173" y="118858"/>
                        <a:pt x="244745" y="126287"/>
                        <a:pt x="243792" y="133336"/>
                      </a:cubicBezTo>
                      <a:cubicBezTo>
                        <a:pt x="243221" y="137336"/>
                        <a:pt x="240934" y="140956"/>
                        <a:pt x="237505" y="143146"/>
                      </a:cubicBezTo>
                      <a:cubicBezTo>
                        <a:pt x="235220" y="144670"/>
                        <a:pt x="232457" y="145432"/>
                        <a:pt x="229790" y="1454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4" name="Google Shape;4114;p34"/>
                <p:cNvSpPr/>
                <p:nvPr/>
              </p:nvSpPr>
              <p:spPr>
                <a:xfrm>
                  <a:off x="1303922" y="4053266"/>
                  <a:ext cx="113568" cy="94332"/>
                </a:xfrm>
                <a:custGeom>
                  <a:avLst/>
                  <a:gdLst/>
                  <a:ahLst/>
                  <a:cxnLst/>
                  <a:rect l="l" t="t" r="r" b="b"/>
                  <a:pathLst>
                    <a:path w="285705" h="237313" extrusionOk="0">
                      <a:moveTo>
                        <a:pt x="229886" y="237123"/>
                      </a:moveTo>
                      <a:cubicBezTo>
                        <a:pt x="228647" y="237123"/>
                        <a:pt x="227314" y="236933"/>
                        <a:pt x="226171" y="236647"/>
                      </a:cubicBezTo>
                      <a:lnTo>
                        <a:pt x="158543" y="217883"/>
                      </a:lnTo>
                      <a:cubicBezTo>
                        <a:pt x="152447" y="216168"/>
                        <a:pt x="148256" y="210739"/>
                        <a:pt x="148161" y="204357"/>
                      </a:cubicBezTo>
                      <a:cubicBezTo>
                        <a:pt x="148161" y="202166"/>
                        <a:pt x="148637" y="199976"/>
                        <a:pt x="149590" y="198070"/>
                      </a:cubicBezTo>
                      <a:cubicBezTo>
                        <a:pt x="150447" y="195308"/>
                        <a:pt x="151780" y="189308"/>
                        <a:pt x="152924" y="183783"/>
                      </a:cubicBezTo>
                      <a:lnTo>
                        <a:pt x="102346" y="169782"/>
                      </a:lnTo>
                      <a:lnTo>
                        <a:pt x="97774" y="186450"/>
                      </a:lnTo>
                      <a:cubicBezTo>
                        <a:pt x="96821" y="190070"/>
                        <a:pt x="94345" y="193118"/>
                        <a:pt x="91106" y="195023"/>
                      </a:cubicBezTo>
                      <a:cubicBezTo>
                        <a:pt x="87868" y="196832"/>
                        <a:pt x="83963" y="197404"/>
                        <a:pt x="80438" y="196356"/>
                      </a:cubicBezTo>
                      <a:lnTo>
                        <a:pt x="10334" y="176925"/>
                      </a:lnTo>
                      <a:cubicBezTo>
                        <a:pt x="2809" y="174830"/>
                        <a:pt x="-1572" y="167114"/>
                        <a:pt x="524" y="159590"/>
                      </a:cubicBezTo>
                      <a:lnTo>
                        <a:pt x="41957" y="10333"/>
                      </a:lnTo>
                      <a:cubicBezTo>
                        <a:pt x="42910" y="6713"/>
                        <a:pt x="45386" y="3665"/>
                        <a:pt x="48625" y="1856"/>
                      </a:cubicBezTo>
                      <a:cubicBezTo>
                        <a:pt x="51958" y="46"/>
                        <a:pt x="55768" y="-526"/>
                        <a:pt x="59293" y="522"/>
                      </a:cubicBezTo>
                      <a:lnTo>
                        <a:pt x="128254" y="19667"/>
                      </a:lnTo>
                      <a:cubicBezTo>
                        <a:pt x="131873" y="20620"/>
                        <a:pt x="134921" y="23096"/>
                        <a:pt x="136826" y="26335"/>
                      </a:cubicBezTo>
                      <a:cubicBezTo>
                        <a:pt x="138636" y="29573"/>
                        <a:pt x="139112" y="33478"/>
                        <a:pt x="138160" y="37003"/>
                      </a:cubicBezTo>
                      <a:lnTo>
                        <a:pt x="128444" y="72055"/>
                      </a:lnTo>
                      <a:lnTo>
                        <a:pt x="175688" y="85199"/>
                      </a:lnTo>
                      <a:lnTo>
                        <a:pt x="185404" y="50147"/>
                      </a:lnTo>
                      <a:cubicBezTo>
                        <a:pt x="187595" y="42623"/>
                        <a:pt x="195500" y="38241"/>
                        <a:pt x="202739" y="40337"/>
                      </a:cubicBezTo>
                      <a:lnTo>
                        <a:pt x="275320" y="60434"/>
                      </a:lnTo>
                      <a:cubicBezTo>
                        <a:pt x="278939" y="61387"/>
                        <a:pt x="281987" y="63863"/>
                        <a:pt x="283892" y="67102"/>
                      </a:cubicBezTo>
                      <a:cubicBezTo>
                        <a:pt x="285702" y="70340"/>
                        <a:pt x="286178" y="74245"/>
                        <a:pt x="285226" y="77770"/>
                      </a:cubicBezTo>
                      <a:lnTo>
                        <a:pt x="243792" y="227027"/>
                      </a:lnTo>
                      <a:cubicBezTo>
                        <a:pt x="242839" y="230646"/>
                        <a:pt x="240363" y="233694"/>
                        <a:pt x="237125" y="235504"/>
                      </a:cubicBezTo>
                      <a:cubicBezTo>
                        <a:pt x="234934" y="236742"/>
                        <a:pt x="232648" y="237314"/>
                        <a:pt x="230171" y="237314"/>
                      </a:cubicBezTo>
                      <a:close/>
                      <a:moveTo>
                        <a:pt x="179498" y="194451"/>
                      </a:moveTo>
                      <a:lnTo>
                        <a:pt x="220075" y="205691"/>
                      </a:lnTo>
                      <a:lnTo>
                        <a:pt x="253888" y="83580"/>
                      </a:lnTo>
                      <a:lnTo>
                        <a:pt x="208454" y="71007"/>
                      </a:lnTo>
                      <a:lnTo>
                        <a:pt x="198739" y="106059"/>
                      </a:lnTo>
                      <a:cubicBezTo>
                        <a:pt x="197786" y="109678"/>
                        <a:pt x="195310" y="112727"/>
                        <a:pt x="192071" y="114536"/>
                      </a:cubicBezTo>
                      <a:cubicBezTo>
                        <a:pt x="188833" y="116441"/>
                        <a:pt x="184928" y="116918"/>
                        <a:pt x="181403" y="115870"/>
                      </a:cubicBezTo>
                      <a:lnTo>
                        <a:pt x="107013" y="95201"/>
                      </a:lnTo>
                      <a:cubicBezTo>
                        <a:pt x="103393" y="94248"/>
                        <a:pt x="100346" y="91772"/>
                        <a:pt x="98441" y="88533"/>
                      </a:cubicBezTo>
                      <a:cubicBezTo>
                        <a:pt x="96631" y="85295"/>
                        <a:pt x="96154" y="81389"/>
                        <a:pt x="97107" y="77865"/>
                      </a:cubicBezTo>
                      <a:lnTo>
                        <a:pt x="106822" y="42813"/>
                      </a:lnTo>
                      <a:lnTo>
                        <a:pt x="65008" y="31193"/>
                      </a:lnTo>
                      <a:lnTo>
                        <a:pt x="31194" y="153303"/>
                      </a:lnTo>
                      <a:lnTo>
                        <a:pt x="74152" y="165209"/>
                      </a:lnTo>
                      <a:lnTo>
                        <a:pt x="78724" y="148541"/>
                      </a:lnTo>
                      <a:cubicBezTo>
                        <a:pt x="79676" y="144921"/>
                        <a:pt x="82153" y="141873"/>
                        <a:pt x="85391" y="140063"/>
                      </a:cubicBezTo>
                      <a:cubicBezTo>
                        <a:pt x="88630" y="138254"/>
                        <a:pt x="92535" y="137682"/>
                        <a:pt x="96059" y="138730"/>
                      </a:cubicBezTo>
                      <a:lnTo>
                        <a:pt x="172926" y="160066"/>
                      </a:lnTo>
                      <a:cubicBezTo>
                        <a:pt x="180070" y="162066"/>
                        <a:pt x="184451" y="169210"/>
                        <a:pt x="183022" y="176449"/>
                      </a:cubicBezTo>
                      <a:cubicBezTo>
                        <a:pt x="181594" y="183688"/>
                        <a:pt x="180355" y="189593"/>
                        <a:pt x="179308" y="19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5" name="Google Shape;4115;p34"/>
                <p:cNvSpPr/>
                <p:nvPr/>
              </p:nvSpPr>
              <p:spPr>
                <a:xfrm>
                  <a:off x="1388334" y="3592383"/>
                  <a:ext cx="76799" cy="52977"/>
                </a:xfrm>
                <a:custGeom>
                  <a:avLst/>
                  <a:gdLst/>
                  <a:ahLst/>
                  <a:cxnLst/>
                  <a:rect l="l" t="t" r="r" b="b"/>
                  <a:pathLst>
                    <a:path w="193206" h="133275" extrusionOk="0">
                      <a:moveTo>
                        <a:pt x="161357" y="133275"/>
                      </a:moveTo>
                      <a:cubicBezTo>
                        <a:pt x="160119" y="133275"/>
                        <a:pt x="158785" y="133085"/>
                        <a:pt x="157642" y="132799"/>
                      </a:cubicBezTo>
                      <a:lnTo>
                        <a:pt x="10386" y="91937"/>
                      </a:lnTo>
                      <a:cubicBezTo>
                        <a:pt x="6766" y="90984"/>
                        <a:pt x="3718" y="88508"/>
                        <a:pt x="1813" y="85269"/>
                      </a:cubicBezTo>
                      <a:cubicBezTo>
                        <a:pt x="4" y="82031"/>
                        <a:pt x="-473" y="78126"/>
                        <a:pt x="480" y="74601"/>
                      </a:cubicBezTo>
                      <a:lnTo>
                        <a:pt x="18292" y="10308"/>
                      </a:lnTo>
                      <a:cubicBezTo>
                        <a:pt x="19339" y="6497"/>
                        <a:pt x="22006" y="3354"/>
                        <a:pt x="25435" y="1545"/>
                      </a:cubicBezTo>
                      <a:cubicBezTo>
                        <a:pt x="29055" y="-170"/>
                        <a:pt x="33055" y="-551"/>
                        <a:pt x="36770" y="878"/>
                      </a:cubicBezTo>
                      <a:cubicBezTo>
                        <a:pt x="60011" y="9450"/>
                        <a:pt x="83633" y="17070"/>
                        <a:pt x="106874" y="23547"/>
                      </a:cubicBezTo>
                      <a:cubicBezTo>
                        <a:pt x="131734" y="30501"/>
                        <a:pt x="156976" y="36406"/>
                        <a:pt x="181741" y="41073"/>
                      </a:cubicBezTo>
                      <a:cubicBezTo>
                        <a:pt x="185551" y="41835"/>
                        <a:pt x="188980" y="44121"/>
                        <a:pt x="191075" y="47455"/>
                      </a:cubicBezTo>
                      <a:cubicBezTo>
                        <a:pt x="193171" y="50789"/>
                        <a:pt x="193742" y="54885"/>
                        <a:pt x="192694" y="58695"/>
                      </a:cubicBezTo>
                      <a:lnTo>
                        <a:pt x="174883" y="122988"/>
                      </a:lnTo>
                      <a:cubicBezTo>
                        <a:pt x="173930" y="126608"/>
                        <a:pt x="171454" y="129656"/>
                        <a:pt x="168215" y="131466"/>
                      </a:cubicBezTo>
                      <a:cubicBezTo>
                        <a:pt x="166024" y="132704"/>
                        <a:pt x="163738" y="133275"/>
                        <a:pt x="161262" y="133275"/>
                      </a:cubicBezTo>
                      <a:close/>
                      <a:moveTo>
                        <a:pt x="31436" y="68505"/>
                      </a:moveTo>
                      <a:lnTo>
                        <a:pt x="151546" y="101843"/>
                      </a:lnTo>
                      <a:lnTo>
                        <a:pt x="161548" y="65743"/>
                      </a:lnTo>
                      <a:cubicBezTo>
                        <a:pt x="140878" y="61457"/>
                        <a:pt x="120019" y="56409"/>
                        <a:pt x="99349" y="50694"/>
                      </a:cubicBezTo>
                      <a:cubicBezTo>
                        <a:pt x="80109" y="45360"/>
                        <a:pt x="60678" y="39263"/>
                        <a:pt x="41437" y="32501"/>
                      </a:cubicBezTo>
                      <a:lnTo>
                        <a:pt x="31436" y="686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6" name="Google Shape;4116;p34"/>
                <p:cNvSpPr/>
                <p:nvPr/>
              </p:nvSpPr>
              <p:spPr>
                <a:xfrm>
                  <a:off x="1283515" y="3960484"/>
                  <a:ext cx="50680" cy="155613"/>
                </a:xfrm>
                <a:custGeom>
                  <a:avLst/>
                  <a:gdLst/>
                  <a:ahLst/>
                  <a:cxnLst/>
                  <a:rect l="l" t="t" r="r" b="b"/>
                  <a:pathLst>
                    <a:path w="127498" h="391478" extrusionOk="0">
                      <a:moveTo>
                        <a:pt x="14049" y="391479"/>
                      </a:moveTo>
                      <a:cubicBezTo>
                        <a:pt x="12811" y="391479"/>
                        <a:pt x="11572" y="391288"/>
                        <a:pt x="10334" y="391002"/>
                      </a:cubicBezTo>
                      <a:cubicBezTo>
                        <a:pt x="2809" y="388907"/>
                        <a:pt x="-1572" y="381191"/>
                        <a:pt x="524" y="373667"/>
                      </a:cubicBezTo>
                      <a:lnTo>
                        <a:pt x="99869" y="10383"/>
                      </a:lnTo>
                      <a:cubicBezTo>
                        <a:pt x="101870" y="2954"/>
                        <a:pt x="109680" y="-1523"/>
                        <a:pt x="117109" y="477"/>
                      </a:cubicBezTo>
                      <a:cubicBezTo>
                        <a:pt x="124634" y="2573"/>
                        <a:pt x="129016" y="10288"/>
                        <a:pt x="127016" y="17813"/>
                      </a:cubicBezTo>
                      <a:lnTo>
                        <a:pt x="27670" y="381096"/>
                      </a:lnTo>
                      <a:cubicBezTo>
                        <a:pt x="25955" y="387383"/>
                        <a:pt x="20335" y="391479"/>
                        <a:pt x="14049" y="391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7" name="Google Shape;4117;p34"/>
                <p:cNvSpPr/>
                <p:nvPr/>
              </p:nvSpPr>
              <p:spPr>
                <a:xfrm>
                  <a:off x="1478280" y="3305570"/>
                  <a:ext cx="47588" cy="53214"/>
                </a:xfrm>
                <a:custGeom>
                  <a:avLst/>
                  <a:gdLst/>
                  <a:ahLst/>
                  <a:cxnLst/>
                  <a:rect l="l" t="t" r="r" b="b"/>
                  <a:pathLst>
                    <a:path w="119719" h="133872" extrusionOk="0">
                      <a:moveTo>
                        <a:pt x="81667" y="133872"/>
                      </a:moveTo>
                      <a:cubicBezTo>
                        <a:pt x="80906" y="133872"/>
                        <a:pt x="80143" y="133872"/>
                        <a:pt x="79382" y="133682"/>
                      </a:cubicBezTo>
                      <a:cubicBezTo>
                        <a:pt x="68714" y="131967"/>
                        <a:pt x="56236" y="129395"/>
                        <a:pt x="42520" y="125585"/>
                      </a:cubicBezTo>
                      <a:cubicBezTo>
                        <a:pt x="29661" y="121966"/>
                        <a:pt x="18422" y="117965"/>
                        <a:pt x="8801" y="114156"/>
                      </a:cubicBezTo>
                      <a:cubicBezTo>
                        <a:pt x="2134" y="111488"/>
                        <a:pt x="-1391" y="104249"/>
                        <a:pt x="514" y="97296"/>
                      </a:cubicBezTo>
                      <a:lnTo>
                        <a:pt x="24613" y="10333"/>
                      </a:lnTo>
                      <a:cubicBezTo>
                        <a:pt x="25565" y="6713"/>
                        <a:pt x="28042" y="3665"/>
                        <a:pt x="31280" y="1856"/>
                      </a:cubicBezTo>
                      <a:cubicBezTo>
                        <a:pt x="34614" y="46"/>
                        <a:pt x="38424" y="-526"/>
                        <a:pt x="41948" y="522"/>
                      </a:cubicBezTo>
                      <a:lnTo>
                        <a:pt x="109385" y="19191"/>
                      </a:lnTo>
                      <a:cubicBezTo>
                        <a:pt x="116910" y="21287"/>
                        <a:pt x="121291" y="29002"/>
                        <a:pt x="119196" y="36527"/>
                      </a:cubicBezTo>
                      <a:lnTo>
                        <a:pt x="95098" y="123490"/>
                      </a:lnTo>
                      <a:cubicBezTo>
                        <a:pt x="93383" y="129681"/>
                        <a:pt x="87764" y="133777"/>
                        <a:pt x="81477" y="133777"/>
                      </a:cubicBezTo>
                      <a:close/>
                      <a:moveTo>
                        <a:pt x="31185" y="92438"/>
                      </a:moveTo>
                      <a:cubicBezTo>
                        <a:pt x="36995" y="94534"/>
                        <a:pt x="43377" y="96534"/>
                        <a:pt x="50140" y="98439"/>
                      </a:cubicBezTo>
                      <a:cubicBezTo>
                        <a:pt x="57665" y="100535"/>
                        <a:pt x="64808" y="102249"/>
                        <a:pt x="71476" y="103583"/>
                      </a:cubicBezTo>
                      <a:lnTo>
                        <a:pt x="88335" y="42623"/>
                      </a:lnTo>
                      <a:lnTo>
                        <a:pt x="48044" y="31383"/>
                      </a:lnTo>
                      <a:lnTo>
                        <a:pt x="31185" y="923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8" name="Google Shape;4118;p34"/>
                <p:cNvSpPr/>
                <p:nvPr/>
              </p:nvSpPr>
              <p:spPr>
                <a:xfrm>
                  <a:off x="1494877" y="3271344"/>
                  <a:ext cx="32951" cy="50372"/>
                </a:xfrm>
                <a:custGeom>
                  <a:avLst/>
                  <a:gdLst/>
                  <a:ahLst/>
                  <a:cxnLst/>
                  <a:rect l="l" t="t" r="r" b="b"/>
                  <a:pathLst>
                    <a:path w="82896" h="126723" extrusionOk="0">
                      <a:moveTo>
                        <a:pt x="44295" y="126724"/>
                      </a:moveTo>
                      <a:cubicBezTo>
                        <a:pt x="43057" y="126724"/>
                        <a:pt x="41723" y="126533"/>
                        <a:pt x="40580" y="126248"/>
                      </a:cubicBezTo>
                      <a:lnTo>
                        <a:pt x="10386" y="117866"/>
                      </a:lnTo>
                      <a:cubicBezTo>
                        <a:pt x="6766" y="116913"/>
                        <a:pt x="3718" y="114437"/>
                        <a:pt x="1813" y="111198"/>
                      </a:cubicBezTo>
                      <a:cubicBezTo>
                        <a:pt x="3" y="107960"/>
                        <a:pt x="-473" y="104054"/>
                        <a:pt x="480" y="100530"/>
                      </a:cubicBezTo>
                      <a:lnTo>
                        <a:pt x="25054" y="12138"/>
                      </a:lnTo>
                      <a:cubicBezTo>
                        <a:pt x="26197" y="8138"/>
                        <a:pt x="29055" y="4804"/>
                        <a:pt x="32865" y="3089"/>
                      </a:cubicBezTo>
                      <a:cubicBezTo>
                        <a:pt x="36484" y="1470"/>
                        <a:pt x="45914" y="-1959"/>
                        <a:pt x="58487" y="1470"/>
                      </a:cubicBezTo>
                      <a:cubicBezTo>
                        <a:pt x="71632" y="4994"/>
                        <a:pt x="78489" y="13567"/>
                        <a:pt x="80299" y="16139"/>
                      </a:cubicBezTo>
                      <a:cubicBezTo>
                        <a:pt x="82680" y="19568"/>
                        <a:pt x="83538" y="23949"/>
                        <a:pt x="82395" y="28045"/>
                      </a:cubicBezTo>
                      <a:lnTo>
                        <a:pt x="57820" y="116437"/>
                      </a:lnTo>
                      <a:cubicBezTo>
                        <a:pt x="56106" y="122723"/>
                        <a:pt x="50391" y="126724"/>
                        <a:pt x="44200" y="126724"/>
                      </a:cubicBezTo>
                      <a:close/>
                      <a:moveTo>
                        <a:pt x="31436" y="94434"/>
                      </a:moveTo>
                      <a:lnTo>
                        <a:pt x="34484" y="95291"/>
                      </a:lnTo>
                      <a:lnTo>
                        <a:pt x="52772" y="29188"/>
                      </a:lnTo>
                      <a:cubicBezTo>
                        <a:pt x="52296" y="28997"/>
                        <a:pt x="51820" y="28807"/>
                        <a:pt x="51153" y="28712"/>
                      </a:cubicBezTo>
                      <a:cubicBezTo>
                        <a:pt x="50677" y="28616"/>
                        <a:pt x="50200" y="28426"/>
                        <a:pt x="49819" y="28426"/>
                      </a:cubicBezTo>
                      <a:lnTo>
                        <a:pt x="31436" y="9452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9" name="Google Shape;4119;p34"/>
                <p:cNvSpPr/>
                <p:nvPr/>
              </p:nvSpPr>
              <p:spPr>
                <a:xfrm>
                  <a:off x="851533" y="3364707"/>
                  <a:ext cx="256948" cy="144653"/>
                </a:xfrm>
                <a:custGeom>
                  <a:avLst/>
                  <a:gdLst/>
                  <a:ahLst/>
                  <a:cxnLst/>
                  <a:rect l="l" t="t" r="r" b="b"/>
                  <a:pathLst>
                    <a:path w="646409" h="363907" extrusionOk="0">
                      <a:moveTo>
                        <a:pt x="14087" y="363812"/>
                      </a:moveTo>
                      <a:cubicBezTo>
                        <a:pt x="10086" y="363812"/>
                        <a:pt x="6086" y="362098"/>
                        <a:pt x="3228" y="358764"/>
                      </a:cubicBezTo>
                      <a:cubicBezTo>
                        <a:pt x="-1725" y="352763"/>
                        <a:pt x="-867" y="343905"/>
                        <a:pt x="5038" y="338952"/>
                      </a:cubicBezTo>
                      <a:cubicBezTo>
                        <a:pt x="96669" y="262943"/>
                        <a:pt x="195824" y="195696"/>
                        <a:pt x="299742" y="139118"/>
                      </a:cubicBezTo>
                      <a:cubicBezTo>
                        <a:pt x="404421" y="82158"/>
                        <a:pt x="514911" y="35581"/>
                        <a:pt x="628068" y="624"/>
                      </a:cubicBezTo>
                      <a:cubicBezTo>
                        <a:pt x="635879" y="-1662"/>
                        <a:pt x="643404" y="2529"/>
                        <a:pt x="645785" y="9959"/>
                      </a:cubicBezTo>
                      <a:cubicBezTo>
                        <a:pt x="648071" y="17388"/>
                        <a:pt x="643880" y="25294"/>
                        <a:pt x="636450" y="27580"/>
                      </a:cubicBezTo>
                      <a:cubicBezTo>
                        <a:pt x="525008" y="61965"/>
                        <a:pt x="416328" y="107876"/>
                        <a:pt x="313172" y="163978"/>
                      </a:cubicBezTo>
                      <a:cubicBezTo>
                        <a:pt x="210873" y="219699"/>
                        <a:pt x="113147" y="285898"/>
                        <a:pt x="23040" y="360669"/>
                      </a:cubicBezTo>
                      <a:cubicBezTo>
                        <a:pt x="20373" y="362860"/>
                        <a:pt x="17230" y="363908"/>
                        <a:pt x="13992" y="3639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0" name="Google Shape;4120;p34"/>
                <p:cNvSpPr/>
                <p:nvPr/>
              </p:nvSpPr>
              <p:spPr>
                <a:xfrm>
                  <a:off x="878153" y="3405901"/>
                  <a:ext cx="256982" cy="144653"/>
                </a:xfrm>
                <a:custGeom>
                  <a:avLst/>
                  <a:gdLst/>
                  <a:ahLst/>
                  <a:cxnLst/>
                  <a:rect l="l" t="t" r="r" b="b"/>
                  <a:pathLst>
                    <a:path w="646496" h="363907" extrusionOk="0">
                      <a:moveTo>
                        <a:pt x="14079" y="363812"/>
                      </a:moveTo>
                      <a:cubicBezTo>
                        <a:pt x="10078" y="363812"/>
                        <a:pt x="6078" y="362098"/>
                        <a:pt x="3220" y="358764"/>
                      </a:cubicBezTo>
                      <a:cubicBezTo>
                        <a:pt x="-1733" y="352763"/>
                        <a:pt x="-875" y="343905"/>
                        <a:pt x="5125" y="338952"/>
                      </a:cubicBezTo>
                      <a:cubicBezTo>
                        <a:pt x="96756" y="262847"/>
                        <a:pt x="196006" y="195601"/>
                        <a:pt x="299829" y="139118"/>
                      </a:cubicBezTo>
                      <a:cubicBezTo>
                        <a:pt x="404509" y="82158"/>
                        <a:pt x="514999" y="35581"/>
                        <a:pt x="628155" y="624"/>
                      </a:cubicBezTo>
                      <a:cubicBezTo>
                        <a:pt x="635966" y="-1662"/>
                        <a:pt x="643491" y="2529"/>
                        <a:pt x="645872" y="9959"/>
                      </a:cubicBezTo>
                      <a:cubicBezTo>
                        <a:pt x="648158" y="17388"/>
                        <a:pt x="643967" y="25294"/>
                        <a:pt x="636538" y="27580"/>
                      </a:cubicBezTo>
                      <a:cubicBezTo>
                        <a:pt x="525095" y="61965"/>
                        <a:pt x="416320" y="107876"/>
                        <a:pt x="313259" y="163978"/>
                      </a:cubicBezTo>
                      <a:cubicBezTo>
                        <a:pt x="211056" y="219604"/>
                        <a:pt x="113425" y="285803"/>
                        <a:pt x="23032" y="360669"/>
                      </a:cubicBezTo>
                      <a:cubicBezTo>
                        <a:pt x="20461" y="362860"/>
                        <a:pt x="17222" y="363908"/>
                        <a:pt x="14079" y="3639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1" name="Google Shape;4121;p34"/>
                <p:cNvSpPr/>
                <p:nvPr/>
              </p:nvSpPr>
              <p:spPr>
                <a:xfrm>
                  <a:off x="897842" y="3449328"/>
                  <a:ext cx="256982" cy="144615"/>
                </a:xfrm>
                <a:custGeom>
                  <a:avLst/>
                  <a:gdLst/>
                  <a:ahLst/>
                  <a:cxnLst/>
                  <a:rect l="l" t="t" r="r" b="b"/>
                  <a:pathLst>
                    <a:path w="646496" h="363812" extrusionOk="0">
                      <a:moveTo>
                        <a:pt x="14079" y="363812"/>
                      </a:moveTo>
                      <a:cubicBezTo>
                        <a:pt x="10078" y="363812"/>
                        <a:pt x="6078" y="362098"/>
                        <a:pt x="3220" y="358764"/>
                      </a:cubicBezTo>
                      <a:cubicBezTo>
                        <a:pt x="-1733" y="352763"/>
                        <a:pt x="-875" y="343905"/>
                        <a:pt x="5125" y="338952"/>
                      </a:cubicBezTo>
                      <a:cubicBezTo>
                        <a:pt x="96946" y="262847"/>
                        <a:pt x="196102" y="195601"/>
                        <a:pt x="299829" y="139118"/>
                      </a:cubicBezTo>
                      <a:cubicBezTo>
                        <a:pt x="404604" y="82158"/>
                        <a:pt x="515094" y="35581"/>
                        <a:pt x="628156" y="624"/>
                      </a:cubicBezTo>
                      <a:cubicBezTo>
                        <a:pt x="635776" y="-1662"/>
                        <a:pt x="643491" y="2529"/>
                        <a:pt x="645872" y="9959"/>
                      </a:cubicBezTo>
                      <a:cubicBezTo>
                        <a:pt x="648158" y="17388"/>
                        <a:pt x="643967" y="25294"/>
                        <a:pt x="636538" y="27580"/>
                      </a:cubicBezTo>
                      <a:cubicBezTo>
                        <a:pt x="525190" y="61965"/>
                        <a:pt x="416415" y="107780"/>
                        <a:pt x="313259" y="163883"/>
                      </a:cubicBezTo>
                      <a:cubicBezTo>
                        <a:pt x="211151" y="219413"/>
                        <a:pt x="113520" y="285612"/>
                        <a:pt x="23032" y="360574"/>
                      </a:cubicBezTo>
                      <a:cubicBezTo>
                        <a:pt x="20461" y="362765"/>
                        <a:pt x="17222" y="363812"/>
                        <a:pt x="14079" y="3638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2" name="Google Shape;4122;p34"/>
                <p:cNvSpPr/>
                <p:nvPr/>
              </p:nvSpPr>
              <p:spPr>
                <a:xfrm>
                  <a:off x="919839" y="3492867"/>
                  <a:ext cx="256982" cy="144618"/>
                </a:xfrm>
                <a:custGeom>
                  <a:avLst/>
                  <a:gdLst/>
                  <a:ahLst/>
                  <a:cxnLst/>
                  <a:rect l="l" t="t" r="r" b="b"/>
                  <a:pathLst>
                    <a:path w="646496" h="363820" extrusionOk="0">
                      <a:moveTo>
                        <a:pt x="14079" y="363821"/>
                      </a:moveTo>
                      <a:cubicBezTo>
                        <a:pt x="10078" y="363821"/>
                        <a:pt x="6078" y="362106"/>
                        <a:pt x="3220" y="358772"/>
                      </a:cubicBezTo>
                      <a:cubicBezTo>
                        <a:pt x="-1733" y="352772"/>
                        <a:pt x="-875" y="343913"/>
                        <a:pt x="5125" y="338960"/>
                      </a:cubicBezTo>
                      <a:cubicBezTo>
                        <a:pt x="96851" y="262855"/>
                        <a:pt x="196006" y="195609"/>
                        <a:pt x="299829" y="139126"/>
                      </a:cubicBezTo>
                      <a:cubicBezTo>
                        <a:pt x="404604" y="82166"/>
                        <a:pt x="515094" y="35589"/>
                        <a:pt x="628156" y="632"/>
                      </a:cubicBezTo>
                      <a:cubicBezTo>
                        <a:pt x="635776" y="-1654"/>
                        <a:pt x="643491" y="2442"/>
                        <a:pt x="645872" y="9967"/>
                      </a:cubicBezTo>
                      <a:cubicBezTo>
                        <a:pt x="648158" y="17396"/>
                        <a:pt x="643967" y="25302"/>
                        <a:pt x="636538" y="27588"/>
                      </a:cubicBezTo>
                      <a:cubicBezTo>
                        <a:pt x="525190" y="61973"/>
                        <a:pt x="416415" y="107788"/>
                        <a:pt x="313259" y="163891"/>
                      </a:cubicBezTo>
                      <a:cubicBezTo>
                        <a:pt x="211056" y="219517"/>
                        <a:pt x="113425" y="285715"/>
                        <a:pt x="23032" y="360582"/>
                      </a:cubicBezTo>
                      <a:cubicBezTo>
                        <a:pt x="20461" y="362773"/>
                        <a:pt x="17222" y="363821"/>
                        <a:pt x="14079" y="3638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3" name="Google Shape;4123;p34"/>
                <p:cNvSpPr/>
                <p:nvPr/>
              </p:nvSpPr>
              <p:spPr>
                <a:xfrm>
                  <a:off x="1620237" y="3701235"/>
                  <a:ext cx="270147" cy="76035"/>
                </a:xfrm>
                <a:custGeom>
                  <a:avLst/>
                  <a:gdLst/>
                  <a:ahLst/>
                  <a:cxnLst/>
                  <a:rect l="l" t="t" r="r" b="b"/>
                  <a:pathLst>
                    <a:path w="679616" h="191284" extrusionOk="0">
                      <a:moveTo>
                        <a:pt x="14101" y="191190"/>
                      </a:moveTo>
                      <a:cubicBezTo>
                        <a:pt x="9243" y="191190"/>
                        <a:pt x="4576" y="188713"/>
                        <a:pt x="1909" y="184236"/>
                      </a:cubicBezTo>
                      <a:cubicBezTo>
                        <a:pt x="-1997" y="177474"/>
                        <a:pt x="289" y="168901"/>
                        <a:pt x="6957" y="164996"/>
                      </a:cubicBezTo>
                      <a:cubicBezTo>
                        <a:pt x="9910" y="163281"/>
                        <a:pt x="306994" y="-6835"/>
                        <a:pt x="665801" y="213"/>
                      </a:cubicBezTo>
                      <a:cubicBezTo>
                        <a:pt x="673612" y="404"/>
                        <a:pt x="679803" y="6785"/>
                        <a:pt x="679612" y="14596"/>
                      </a:cubicBezTo>
                      <a:cubicBezTo>
                        <a:pt x="679422" y="22311"/>
                        <a:pt x="673135" y="28407"/>
                        <a:pt x="665515" y="28407"/>
                      </a:cubicBezTo>
                      <a:lnTo>
                        <a:pt x="665230" y="28407"/>
                      </a:lnTo>
                      <a:cubicBezTo>
                        <a:pt x="314233" y="19930"/>
                        <a:pt x="24007" y="187665"/>
                        <a:pt x="21149" y="189380"/>
                      </a:cubicBezTo>
                      <a:cubicBezTo>
                        <a:pt x="18958" y="190713"/>
                        <a:pt x="16482" y="191285"/>
                        <a:pt x="14006" y="191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4" name="Google Shape;4124;p34"/>
                <p:cNvSpPr/>
                <p:nvPr/>
              </p:nvSpPr>
              <p:spPr>
                <a:xfrm>
                  <a:off x="1637578" y="3743226"/>
                  <a:ext cx="270147" cy="76034"/>
                </a:xfrm>
                <a:custGeom>
                  <a:avLst/>
                  <a:gdLst/>
                  <a:ahLst/>
                  <a:cxnLst/>
                  <a:rect l="l" t="t" r="r" b="b"/>
                  <a:pathLst>
                    <a:path w="679616" h="191280" extrusionOk="0">
                      <a:moveTo>
                        <a:pt x="14101" y="191281"/>
                      </a:moveTo>
                      <a:cubicBezTo>
                        <a:pt x="9243" y="191281"/>
                        <a:pt x="4576" y="188804"/>
                        <a:pt x="1909" y="184327"/>
                      </a:cubicBezTo>
                      <a:cubicBezTo>
                        <a:pt x="-1997" y="177565"/>
                        <a:pt x="289" y="168992"/>
                        <a:pt x="6957" y="165087"/>
                      </a:cubicBezTo>
                      <a:cubicBezTo>
                        <a:pt x="9910" y="163372"/>
                        <a:pt x="305946" y="-8173"/>
                        <a:pt x="665801" y="304"/>
                      </a:cubicBezTo>
                      <a:cubicBezTo>
                        <a:pt x="673612" y="495"/>
                        <a:pt x="679803" y="6876"/>
                        <a:pt x="679612" y="14687"/>
                      </a:cubicBezTo>
                      <a:cubicBezTo>
                        <a:pt x="679422" y="22402"/>
                        <a:pt x="673135" y="28498"/>
                        <a:pt x="665515" y="28498"/>
                      </a:cubicBezTo>
                      <a:lnTo>
                        <a:pt x="665230" y="28498"/>
                      </a:lnTo>
                      <a:cubicBezTo>
                        <a:pt x="657514" y="28308"/>
                        <a:pt x="649704" y="28213"/>
                        <a:pt x="642084" y="28213"/>
                      </a:cubicBezTo>
                      <a:cubicBezTo>
                        <a:pt x="300803" y="28213"/>
                        <a:pt x="24006" y="187756"/>
                        <a:pt x="21244" y="189375"/>
                      </a:cubicBezTo>
                      <a:cubicBezTo>
                        <a:pt x="19054" y="190709"/>
                        <a:pt x="16577" y="191281"/>
                        <a:pt x="14101" y="1912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5" name="Google Shape;4125;p34"/>
                <p:cNvSpPr/>
                <p:nvPr/>
              </p:nvSpPr>
              <p:spPr>
                <a:xfrm>
                  <a:off x="1660106" y="3785351"/>
                  <a:ext cx="270147" cy="76049"/>
                </a:xfrm>
                <a:custGeom>
                  <a:avLst/>
                  <a:gdLst/>
                  <a:ahLst/>
                  <a:cxnLst/>
                  <a:rect l="l" t="t" r="r" b="b"/>
                  <a:pathLst>
                    <a:path w="679616" h="191319" extrusionOk="0">
                      <a:moveTo>
                        <a:pt x="14101" y="191224"/>
                      </a:moveTo>
                      <a:cubicBezTo>
                        <a:pt x="9243" y="191224"/>
                        <a:pt x="4576" y="188748"/>
                        <a:pt x="1909" y="184271"/>
                      </a:cubicBezTo>
                      <a:cubicBezTo>
                        <a:pt x="-1997" y="177508"/>
                        <a:pt x="289" y="168936"/>
                        <a:pt x="6957" y="165030"/>
                      </a:cubicBezTo>
                      <a:cubicBezTo>
                        <a:pt x="9910" y="163316"/>
                        <a:pt x="306614" y="-7372"/>
                        <a:pt x="665801" y="248"/>
                      </a:cubicBezTo>
                      <a:cubicBezTo>
                        <a:pt x="673612" y="438"/>
                        <a:pt x="679803" y="6820"/>
                        <a:pt x="679612" y="14631"/>
                      </a:cubicBezTo>
                      <a:cubicBezTo>
                        <a:pt x="679422" y="22346"/>
                        <a:pt x="673135" y="28442"/>
                        <a:pt x="665515" y="28442"/>
                      </a:cubicBezTo>
                      <a:lnTo>
                        <a:pt x="665230" y="28442"/>
                      </a:lnTo>
                      <a:cubicBezTo>
                        <a:pt x="314424" y="21107"/>
                        <a:pt x="24102" y="187700"/>
                        <a:pt x="21149" y="189414"/>
                      </a:cubicBezTo>
                      <a:cubicBezTo>
                        <a:pt x="18958" y="190748"/>
                        <a:pt x="16482" y="191319"/>
                        <a:pt x="14006" y="1913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6" name="Google Shape;4126;p34"/>
                <p:cNvSpPr/>
                <p:nvPr/>
              </p:nvSpPr>
              <p:spPr>
                <a:xfrm>
                  <a:off x="1683391" y="3830957"/>
                  <a:ext cx="270147" cy="76029"/>
                </a:xfrm>
                <a:custGeom>
                  <a:avLst/>
                  <a:gdLst/>
                  <a:ahLst/>
                  <a:cxnLst/>
                  <a:rect l="l" t="t" r="r" b="b"/>
                  <a:pathLst>
                    <a:path w="679616" h="191268" extrusionOk="0">
                      <a:moveTo>
                        <a:pt x="14101" y="191173"/>
                      </a:moveTo>
                      <a:cubicBezTo>
                        <a:pt x="9243" y="191173"/>
                        <a:pt x="4576" y="188697"/>
                        <a:pt x="1908" y="184220"/>
                      </a:cubicBezTo>
                      <a:cubicBezTo>
                        <a:pt x="-1997" y="177457"/>
                        <a:pt x="289" y="168884"/>
                        <a:pt x="6957" y="164979"/>
                      </a:cubicBezTo>
                      <a:cubicBezTo>
                        <a:pt x="9910" y="163265"/>
                        <a:pt x="306328" y="-6566"/>
                        <a:pt x="665801" y="197"/>
                      </a:cubicBezTo>
                      <a:cubicBezTo>
                        <a:pt x="673612" y="387"/>
                        <a:pt x="679803" y="6769"/>
                        <a:pt x="679612" y="14580"/>
                      </a:cubicBezTo>
                      <a:cubicBezTo>
                        <a:pt x="679422" y="22295"/>
                        <a:pt x="673135" y="28391"/>
                        <a:pt x="665515" y="28391"/>
                      </a:cubicBezTo>
                      <a:lnTo>
                        <a:pt x="665230" y="28391"/>
                      </a:lnTo>
                      <a:cubicBezTo>
                        <a:pt x="313281" y="20961"/>
                        <a:pt x="24006" y="187649"/>
                        <a:pt x="21149" y="189363"/>
                      </a:cubicBezTo>
                      <a:cubicBezTo>
                        <a:pt x="18958" y="190697"/>
                        <a:pt x="16482" y="191268"/>
                        <a:pt x="14005" y="1912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74268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1660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66535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B6D18442-2DD7-4937-8F14-8C397201F59D}"/>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5" name="页脚占位符 4">
            <a:extLst>
              <a:ext uri="{FF2B5EF4-FFF2-40B4-BE49-F238E27FC236}">
                <a16:creationId xmlns:a16="http://schemas.microsoft.com/office/drawing/2014/main"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550483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894087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AD855-9921-463D-9CCD-DE6499F4AB8D}"/>
              </a:ext>
            </a:extLst>
          </p:cNvPr>
          <p:cNvSpPr>
            <a:spLocks noGrp="1"/>
          </p:cNvSpPr>
          <p:nvPr>
            <p:ph type="title"/>
          </p:nvPr>
        </p:nvSpPr>
        <p:spPr>
          <a:xfrm>
            <a:off x="831850" y="1709739"/>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7EB995D0-6A2A-4828-9FE4-C21D84B2A33E}"/>
              </a:ext>
            </a:extLst>
          </p:cNvPr>
          <p:cNvSpPr>
            <a:spLocks noGrp="1"/>
          </p:cNvSpPr>
          <p:nvPr>
            <p:ph type="body" idx="1"/>
          </p:nvPr>
        </p:nvSpPr>
        <p:spPr>
          <a:xfrm>
            <a:off x="831850" y="4589464"/>
            <a:ext cx="10515600" cy="1500187"/>
          </a:xfrm>
        </p:spPr>
        <p:txBody>
          <a:bodyPr>
            <a:normAutofit/>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5" name="页脚占位符 4">
            <a:extLst>
              <a:ext uri="{FF2B5EF4-FFF2-40B4-BE49-F238E27FC236}">
                <a16:creationId xmlns:a16="http://schemas.microsoft.com/office/drawing/2014/main"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61452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13A155E-CDE3-4FCF-AF42-5B3995532435}"/>
              </a:ext>
            </a:extLst>
          </p:cNvPr>
          <p:cNvSpPr>
            <a:spLocks noGrp="1"/>
          </p:cNvSpPr>
          <p:nvPr>
            <p:ph sz="half" idx="1"/>
          </p:nvPr>
        </p:nvSpPr>
        <p:spPr>
          <a:xfrm>
            <a:off x="838200" y="1825626"/>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EBDD8062-0564-491D-9460-BAFFA8614D00}"/>
              </a:ext>
            </a:extLst>
          </p:cNvPr>
          <p:cNvSpPr>
            <a:spLocks noGrp="1"/>
          </p:cNvSpPr>
          <p:nvPr>
            <p:ph sz="half" idx="2"/>
          </p:nvPr>
        </p:nvSpPr>
        <p:spPr>
          <a:xfrm>
            <a:off x="6172200" y="1825626"/>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6" name="页脚占位符 5">
            <a:extLst>
              <a:ext uri="{FF2B5EF4-FFF2-40B4-BE49-F238E27FC236}">
                <a16:creationId xmlns:a16="http://schemas.microsoft.com/office/drawing/2014/main"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0870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F8C21-B7B1-4614-BB14-11EA5AC8CC01}"/>
              </a:ext>
            </a:extLst>
          </p:cNvPr>
          <p:cNvSpPr>
            <a:spLocks noGrp="1"/>
          </p:cNvSpPr>
          <p:nvPr>
            <p:ph type="title"/>
          </p:nvPr>
        </p:nvSpPr>
        <p:spPr>
          <a:xfrm>
            <a:off x="839788" y="365126"/>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6B7F3FD0-C4D2-45B3-A6A7-080FDAB48A84}"/>
              </a:ext>
            </a:extLst>
          </p:cNvPr>
          <p:cNvSpPr>
            <a:spLocks noGrp="1"/>
          </p:cNvSpPr>
          <p:nvPr>
            <p:ph type="body" idx="1"/>
          </p:nvPr>
        </p:nvSpPr>
        <p:spPr>
          <a:xfrm>
            <a:off x="839789" y="1681163"/>
            <a:ext cx="5157787" cy="823912"/>
          </a:xfrm>
        </p:spPr>
        <p:txBody>
          <a:bodyPr anchor="t">
            <a:normAutofit/>
          </a:bodyPr>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479A815-8441-42A9-8E5D-E5859A7DF1B0}"/>
              </a:ext>
            </a:extLst>
          </p:cNvPr>
          <p:cNvSpPr>
            <a:spLocks noGrp="1"/>
          </p:cNvSpPr>
          <p:nvPr>
            <p:ph sz="half" idx="2"/>
          </p:nvPr>
        </p:nvSpPr>
        <p:spPr>
          <a:xfrm>
            <a:off x="839789"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DDE2EB0-0DB8-462E-BA48-320674BF0E21}"/>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06D68C20-418B-4433-BC51-D83BF3ECB491}"/>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8" name="页脚占位符 7">
            <a:extLst>
              <a:ext uri="{FF2B5EF4-FFF2-40B4-BE49-F238E27FC236}">
                <a16:creationId xmlns:a16="http://schemas.microsoft.com/office/drawing/2014/main"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958416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4" name="页脚占位符 3">
            <a:extLst>
              <a:ext uri="{FF2B5EF4-FFF2-40B4-BE49-F238E27FC236}">
                <a16:creationId xmlns:a16="http://schemas.microsoft.com/office/drawing/2014/main"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236417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3" name="页脚占位符 2">
            <a:extLst>
              <a:ext uri="{FF2B5EF4-FFF2-40B4-BE49-F238E27FC236}">
                <a16:creationId xmlns:a16="http://schemas.microsoft.com/office/drawing/2014/main"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109586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18CFA-29FF-4DD6-B643-5372D6F6B59F}"/>
              </a:ext>
            </a:extLst>
          </p:cNvPr>
          <p:cNvSpPr>
            <a:spLocks noGrp="1"/>
          </p:cNvSpPr>
          <p:nvPr>
            <p:ph type="title"/>
          </p:nvPr>
        </p:nvSpPr>
        <p:spPr>
          <a:xfrm>
            <a:off x="839789"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8EAFDE2-0411-4A3C-BDDB-8247AADECD83}"/>
              </a:ext>
            </a:extLst>
          </p:cNvPr>
          <p:cNvSpPr>
            <a:spLocks noGrp="1"/>
          </p:cNvSpPr>
          <p:nvPr>
            <p:ph idx="1"/>
          </p:nvPr>
        </p:nvSpPr>
        <p:spPr>
          <a:xfrm>
            <a:off x="5183188" y="987426"/>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660D7F4-7EB0-4482-B854-5568B653A87E}"/>
              </a:ext>
            </a:extLst>
          </p:cNvPr>
          <p:cNvSpPr>
            <a:spLocks noGrp="1"/>
          </p:cNvSpPr>
          <p:nvPr>
            <p:ph type="body" sz="half" idx="2"/>
          </p:nvPr>
        </p:nvSpPr>
        <p:spPr>
          <a:xfrm>
            <a:off x="839789" y="2057400"/>
            <a:ext cx="3932237" cy="3811588"/>
          </a:xfrm>
        </p:spPr>
        <p:txBody>
          <a:bodyPr>
            <a:normAutofit/>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6" name="页脚占位符 5">
            <a:extLst>
              <a:ext uri="{FF2B5EF4-FFF2-40B4-BE49-F238E27FC236}">
                <a16:creationId xmlns:a16="http://schemas.microsoft.com/office/drawing/2014/main"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607375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69123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BF15-D38F-4F4A-9F7C-7791FB00CED6}"/>
              </a:ext>
            </a:extLst>
          </p:cNvPr>
          <p:cNvSpPr>
            <a:spLocks noGrp="1"/>
          </p:cNvSpPr>
          <p:nvPr>
            <p:ph type="title"/>
          </p:nvPr>
        </p:nvSpPr>
        <p:spPr>
          <a:xfrm>
            <a:off x="839789"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88ED4DA4-0DBB-40B1-8722-BB7B34211808}"/>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C9EB76DC-9AFF-4B3D-976C-3445965D072B}"/>
              </a:ext>
            </a:extLst>
          </p:cNvPr>
          <p:cNvSpPr>
            <a:spLocks noGrp="1"/>
          </p:cNvSpPr>
          <p:nvPr>
            <p:ph type="body" sz="half" idx="2"/>
          </p:nvPr>
        </p:nvSpPr>
        <p:spPr>
          <a:xfrm>
            <a:off x="839789" y="2057400"/>
            <a:ext cx="3932237" cy="3811588"/>
          </a:xfrm>
        </p:spPr>
        <p:txBody>
          <a:bodyPr>
            <a:normAutofit/>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6" name="页脚占位符 5">
            <a:extLst>
              <a:ext uri="{FF2B5EF4-FFF2-40B4-BE49-F238E27FC236}">
                <a16:creationId xmlns:a16="http://schemas.microsoft.com/office/drawing/2014/main"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715603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5" name="页脚占位符 4">
            <a:extLst>
              <a:ext uri="{FF2B5EF4-FFF2-40B4-BE49-F238E27FC236}">
                <a16:creationId xmlns:a16="http://schemas.microsoft.com/office/drawing/2014/main"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54383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EBF62-7A62-4D26-A602-24823B87A7D4}"/>
              </a:ext>
            </a:extLst>
          </p:cNvPr>
          <p:cNvSpPr>
            <a:spLocks noGrp="1"/>
          </p:cNvSpPr>
          <p:nvPr>
            <p:ph type="title" orient="vert"/>
          </p:nvPr>
        </p:nvSpPr>
        <p:spPr>
          <a:xfrm>
            <a:off x="8724900" y="365126"/>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245E2C5-8E68-424F-A71D-702CB852A846}"/>
              </a:ext>
            </a:extLst>
          </p:cNvPr>
          <p:cNvSpPr>
            <a:spLocks noGrp="1"/>
          </p:cNvSpPr>
          <p:nvPr>
            <p:ph type="body" orient="vert" idx="1"/>
          </p:nvPr>
        </p:nvSpPr>
        <p:spPr>
          <a:xfrm>
            <a:off x="838200" y="365126"/>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9/1/2025</a:t>
            </a:fld>
            <a:endParaRPr lang="zh-CN" altLang="en-US"/>
          </a:p>
        </p:txBody>
      </p:sp>
      <p:sp>
        <p:nvSpPr>
          <p:cNvPr id="5" name="页脚占位符 4">
            <a:extLst>
              <a:ext uri="{FF2B5EF4-FFF2-40B4-BE49-F238E27FC236}">
                <a16:creationId xmlns:a16="http://schemas.microsoft.com/office/drawing/2014/main"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311596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33231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82513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4178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37003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01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1pPr>
            <a:lvl2pPr lvl="1"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2pPr>
            <a:lvl3pPr lvl="2"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3pPr>
            <a:lvl4pPr lvl="3"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4pPr>
            <a:lvl5pPr lvl="4"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5pPr>
            <a:lvl6pPr lvl="5"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6pPr>
            <a:lvl7pPr lvl="6"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7pPr>
            <a:lvl8pPr lvl="7"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8pPr>
            <a:lvl9pPr lvl="8"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1pPr>
            <a:lvl2pPr marL="914400" lvl="1"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2pPr>
            <a:lvl3pPr marL="1371600" lvl="2"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3pPr>
            <a:lvl4pPr marL="1828800" lvl="3"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4pPr>
            <a:lvl5pPr marL="2286000" lvl="4"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5pPr>
            <a:lvl6pPr marL="2743200" lvl="5"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6pPr>
            <a:lvl7pPr marL="3200400" lvl="6"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7pPr>
            <a:lvl8pPr marL="3657600" lvl="7"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8pPr>
            <a:lvl9pPr marL="4114800" lvl="8"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9pPr>
          </a:lstStyle>
          <a:p>
            <a:endParaRPr/>
          </a:p>
        </p:txBody>
      </p:sp>
    </p:spTree>
    <p:extLst>
      <p:ext uri="{BB962C8B-B14F-4D97-AF65-F5344CB8AC3E}">
        <p14:creationId xmlns:p14="http://schemas.microsoft.com/office/powerpoint/2010/main" val="362415089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2877729511"/>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4610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2025/1/9</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92309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BA71F1-8F45-485C-AED9-B0E4E30EEC68}"/>
              </a:ext>
            </a:extLst>
          </p:cNvPr>
          <p:cNvSpPr>
            <a:spLocks noGrp="1"/>
          </p:cNvSpPr>
          <p:nvPr>
            <p:ph type="title"/>
          </p:nvPr>
        </p:nvSpPr>
        <p:spPr>
          <a:xfrm>
            <a:off x="838200" y="365126"/>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6DA727E-4F2C-471C-95B6-9E7809DA0533}"/>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2E03B3D-AB4A-45E8-9068-DE5383BF62E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9/1/2025</a:t>
            </a:fld>
            <a:endParaRPr lang="zh-CN" altLang="en-US"/>
          </a:p>
        </p:txBody>
      </p:sp>
      <p:sp>
        <p:nvSpPr>
          <p:cNvPr id="5" name="页脚占位符 4">
            <a:extLst>
              <a:ext uri="{FF2B5EF4-FFF2-40B4-BE49-F238E27FC236}">
                <a16:creationId xmlns:a16="http://schemas.microsoft.com/office/drawing/2014/main" id="{D1DC9258-5D8B-4680-B757-48C07B5B027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EA3D11-E331-466A-96FC-122E4A1BDA8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98211109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23.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xml"/><Relationship Id="rId7"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microsoft.com/office/2007/relationships/hdphoto" Target="../media/hdphoto2.wdp"/><Relationship Id="rId5" Type="http://schemas.openxmlformats.org/officeDocument/2006/relationships/tags" Target="../tags/tag6.xml"/><Relationship Id="rId10" Type="http://schemas.openxmlformats.org/officeDocument/2006/relationships/image" Target="../media/image37.png"/><Relationship Id="rId4" Type="http://schemas.openxmlformats.org/officeDocument/2006/relationships/tags" Target="../tags/tag5.xml"/><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9.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14.png"/><Relationship Id="rId4" Type="http://schemas.openxmlformats.org/officeDocument/2006/relationships/image" Target="../media/image64.svg"/></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9105" y="451781"/>
            <a:ext cx="11331486" cy="3046988"/>
          </a:xfrm>
          <a:prstGeom prst="rect">
            <a:avLst/>
          </a:prstGeom>
          <a:solidFill>
            <a:srgbClr val="FFC000"/>
          </a:solidFill>
        </p:spPr>
        <p:txBody>
          <a:bodyPr wrap="square">
            <a:spAutoFit/>
          </a:bodyPr>
          <a:lstStyle/>
          <a:p>
            <a:r>
              <a:rPr lang="en-US" sz="4800" b="1" dirty="0" err="1">
                <a:solidFill>
                  <a:srgbClr val="0070C0"/>
                </a:solidFill>
                <a:latin typeface="Times New Roman" panose="02020603050405020304" pitchFamily="18" charset="0"/>
                <a:cs typeface="Times New Roman" panose="02020603050405020304" pitchFamily="18" charset="0"/>
              </a:rPr>
              <a:t>Kính</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gửi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thầy</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cô</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bài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smtClean="0">
                <a:solidFill>
                  <a:srgbClr val="0070C0"/>
                </a:solidFill>
                <a:latin typeface="Times New Roman" panose="02020603050405020304" pitchFamily="18" charset="0"/>
                <a:cs typeface="Times New Roman" panose="02020603050405020304" pitchFamily="18" charset="0"/>
              </a:rPr>
              <a:t>7 </a:t>
            </a:r>
            <a:r>
              <a:rPr lang="en-US" sz="4800" b="1" dirty="0" err="1">
                <a:solidFill>
                  <a:srgbClr val="0070C0"/>
                </a:solidFill>
                <a:latin typeface="Times New Roman" panose="02020603050405020304" pitchFamily="18" charset="0"/>
                <a:cs typeface="Times New Roman" panose="02020603050405020304" pitchFamily="18" charset="0"/>
              </a:rPr>
              <a:t>bộ</a:t>
            </a:r>
            <a:r>
              <a:rPr lang="en-US" sz="4800" b="1" dirty="0">
                <a:solidFill>
                  <a:srgbClr val="0070C0"/>
                </a:solidFill>
                <a:latin typeface="Times New Roman" panose="02020603050405020304" pitchFamily="18" charset="0"/>
                <a:cs typeface="Times New Roman" panose="02020603050405020304" pitchFamily="18" charset="0"/>
              </a:rPr>
              <a:t> CTST </a:t>
            </a:r>
            <a:r>
              <a:rPr lang="en-US" sz="4800" b="1" dirty="0" err="1">
                <a:solidFill>
                  <a:srgbClr val="0070C0"/>
                </a:solidFill>
                <a:latin typeface="Times New Roman" panose="02020603050405020304" pitchFamily="18" charset="0"/>
                <a:cs typeface="Times New Roman" panose="02020603050405020304" pitchFamily="18" charset="0"/>
              </a:rPr>
              <a:t>lớp</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smtClean="0">
                <a:solidFill>
                  <a:srgbClr val="0070C0"/>
                </a:solidFill>
                <a:latin typeface="Times New Roman" panose="02020603050405020304" pitchFamily="18" charset="0"/>
                <a:cs typeface="Times New Roman" panose="02020603050405020304" pitchFamily="18" charset="0"/>
              </a:rPr>
              <a:t>9. </a:t>
            </a:r>
            <a:r>
              <a:rPr lang="en-US" sz="4800" b="1" dirty="0" err="1" smtClean="0">
                <a:solidFill>
                  <a:srgbClr val="0070C0"/>
                </a:solidFill>
                <a:latin typeface="Times New Roman" panose="02020603050405020304" pitchFamily="18" charset="0"/>
                <a:cs typeface="Times New Roman" panose="02020603050405020304" pitchFamily="18" charset="0"/>
              </a:rPr>
              <a:t>Mong</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thầy</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cô</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nhận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bài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thực</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hiện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đúng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như</a:t>
            </a:r>
            <a:r>
              <a:rPr lang="en-US" sz="4800" b="1" dirty="0">
                <a:solidFill>
                  <a:srgbClr val="0070C0"/>
                </a:solidFill>
                <a:latin typeface="Times New Roman" panose="02020603050405020304" pitchFamily="18" charset="0"/>
                <a:cs typeface="Times New Roman" panose="02020603050405020304" pitchFamily="18" charset="0"/>
              </a:rPr>
              <a:t> cam </a:t>
            </a:r>
            <a:r>
              <a:rPr lang="en-US" sz="4800" b="1" dirty="0" err="1">
                <a:solidFill>
                  <a:srgbClr val="0070C0"/>
                </a:solidFill>
                <a:latin typeface="Times New Roman" panose="02020603050405020304" pitchFamily="18" charset="0"/>
                <a:cs typeface="Times New Roman" panose="02020603050405020304" pitchFamily="18" charset="0"/>
              </a:rPr>
              <a:t>kết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bảo</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mật</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tài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liệu</a:t>
            </a:r>
            <a:r>
              <a:rPr lang="en-US" sz="4800" b="1" dirty="0" smtClean="0">
                <a:solidFill>
                  <a:srgbClr val="0070C0"/>
                </a:solidFill>
                <a:latin typeface="Times New Roman" panose="02020603050405020304" pitchFamily="18" charset="0"/>
                <a:cs typeface="Times New Roman" panose="02020603050405020304" pitchFamily="18" charset="0"/>
              </a:rPr>
              <a:t>.</a:t>
            </a:r>
          </a:p>
          <a:p>
            <a:pPr algn="ct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Trân</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trọng</a:t>
            </a:r>
            <a:r>
              <a:rPr lang="en-US" sz="4800" b="1" dirty="0" smtClean="0">
                <a:solidFill>
                  <a:srgbClr val="0070C0"/>
                </a:solidFill>
                <a:latin typeface="Times New Roman" panose="02020603050405020304" pitchFamily="18" charset="0"/>
                <a:cs typeface="Times New Roman" panose="02020603050405020304" pitchFamily="18" charset="0"/>
              </a:rPr>
              <a:t>!</a:t>
            </a:r>
            <a:endParaRPr lang="en-US" sz="4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68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2862457" y="141653"/>
            <a:ext cx="6721897" cy="742511"/>
          </a:xfrm>
          <a:prstGeom prst="rect">
            <a:avLst/>
          </a:prstGeom>
          <a:noFill/>
        </p:spPr>
        <p:txBody>
          <a:bodyPr wrap="square">
            <a:spAutoFit/>
          </a:bodyPr>
          <a:lstStyle/>
          <a:p>
            <a:pPr indent="190500" algn="just">
              <a:lnSpc>
                <a:spcPct val="150000"/>
              </a:lnSpc>
              <a:spcAft>
                <a:spcPts val="400"/>
              </a:spcAft>
            </a:pPr>
            <a:r>
              <a:rPr lang="en-US" sz="3200" b="1" dirty="0">
                <a:effectLst/>
                <a:latin typeface="Times New Roman" panose="02020603050405020304" pitchFamily="18" charset="0"/>
                <a:ea typeface="Times New Roman" panose="02020603050405020304" pitchFamily="18" charset="0"/>
              </a:rPr>
              <a:t>I. </a:t>
            </a:r>
            <a:r>
              <a:rPr lang="en-US" sz="3200" b="1" dirty="0" err="1">
                <a:effectLst/>
                <a:latin typeface="Times New Roman" panose="02020603050405020304" pitchFamily="18" charset="0"/>
                <a:ea typeface="Times New Roman" panose="02020603050405020304" pitchFamily="18" charset="0"/>
              </a:rPr>
              <a:t>Hoạt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động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kích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hoạt</a:t>
            </a:r>
            <a:r>
              <a:rPr lang="en-US" sz="3200" b="1" dirty="0">
                <a:effectLst/>
                <a:latin typeface="Times New Roman" panose="02020603050405020304" pitchFamily="18" charset="0"/>
                <a:ea typeface="Times New Roman" panose="02020603050405020304" pitchFamily="18" charset="0"/>
              </a:rPr>
              <a:t> tri </a:t>
            </a:r>
            <a:r>
              <a:rPr lang="en-US" sz="3200" b="1" dirty="0" err="1">
                <a:effectLst/>
                <a:latin typeface="Times New Roman" panose="02020603050405020304" pitchFamily="18" charset="0"/>
                <a:ea typeface="Times New Roman" panose="02020603050405020304" pitchFamily="18" charset="0"/>
              </a:rPr>
              <a:t>thức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nền</a:t>
            </a:r>
            <a:endParaRPr lang="en-SG" sz="3200" dirty="0">
              <a:effectLst/>
              <a:latin typeface="Times New Roman" panose="02020603050405020304" pitchFamily="18" charset="0"/>
              <a:ea typeface="Times New Roman" panose="02020603050405020304" pitchFamily="18" charset="0"/>
            </a:endParaRPr>
          </a:p>
        </p:txBody>
      </p:sp>
      <p:grpSp>
        <p:nvGrpSpPr>
          <p:cNvPr id="2" name="Group 1">
            <a:extLst>
              <a:ext uri="{FF2B5EF4-FFF2-40B4-BE49-F238E27FC236}">
                <a16:creationId xmlns:a16="http://schemas.microsoft.com/office/drawing/2014/main" id="{DBFA0290-7057-8A99-866C-C9891730DDE4}"/>
              </a:ext>
            </a:extLst>
          </p:cNvPr>
          <p:cNvGrpSpPr/>
          <p:nvPr/>
        </p:nvGrpSpPr>
        <p:grpSpPr>
          <a:xfrm>
            <a:off x="3346104" y="1141545"/>
            <a:ext cx="8474571" cy="5604220"/>
            <a:chOff x="0" y="0"/>
            <a:chExt cx="4997794" cy="3075612"/>
          </a:xfrm>
        </p:grpSpPr>
        <p:sp>
          <p:nvSpPr>
            <p:cNvPr id="4" name="Freeform 30">
              <a:extLst>
                <a:ext uri="{FF2B5EF4-FFF2-40B4-BE49-F238E27FC236}">
                  <a16:creationId xmlns:a16="http://schemas.microsoft.com/office/drawing/2014/main" id="{48A0C89E-3458-6478-C78C-A4FAFC9274F7}"/>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Freeform 31">
              <a:extLst>
                <a:ext uri="{FF2B5EF4-FFF2-40B4-BE49-F238E27FC236}">
                  <a16:creationId xmlns:a16="http://schemas.microsoft.com/office/drawing/2014/main" id="{DE8AAF53-E807-B03D-597E-8DFE69E5E840}"/>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32">
              <a:extLst>
                <a:ext uri="{FF2B5EF4-FFF2-40B4-BE49-F238E27FC236}">
                  <a16:creationId xmlns:a16="http://schemas.microsoft.com/office/drawing/2014/main" id="{B732392C-74ED-9AF7-10A2-6CF06A488189}"/>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Box 13">
            <a:extLst>
              <a:ext uri="{FF2B5EF4-FFF2-40B4-BE49-F238E27FC236}">
                <a16:creationId xmlns:a16="http://schemas.microsoft.com/office/drawing/2014/main" id="{F3BA0613-C347-52AD-A98B-BB44047B2168}"/>
              </a:ext>
            </a:extLst>
          </p:cNvPr>
          <p:cNvSpPr txBox="1"/>
          <p:nvPr/>
        </p:nvSpPr>
        <p:spPr>
          <a:xfrm>
            <a:off x="3984493" y="2601377"/>
            <a:ext cx="6352198" cy="2862322"/>
          </a:xfrm>
          <a:prstGeom prst="rect">
            <a:avLst/>
          </a:prstGeom>
          <a:noFill/>
        </p:spPr>
        <p:txBody>
          <a:bodyPr wrap="square">
            <a:spAutoFit/>
          </a:bodyPr>
          <a:lstStyle/>
          <a:p>
            <a:pPr algn="ctr"/>
            <a:r>
              <a:rPr lang="en-US" sz="3600" dirty="0">
                <a:solidFill>
                  <a:schemeClr val="bg1">
                    <a:lumMod val="10000"/>
                  </a:schemeClr>
                </a:solidFill>
                <a:latin typeface="Times New Roman" panose="02020603050405020304" pitchFamily="18" charset="0"/>
                <a:cs typeface="Times New Roman" panose="02020603050405020304" pitchFamily="18" charset="0"/>
              </a:rPr>
              <a:t>HS </a:t>
            </a:r>
            <a:r>
              <a:rPr lang="en-US" sz="3600" dirty="0" err="1">
                <a:solidFill>
                  <a:schemeClr val="bg1">
                    <a:lumMod val="10000"/>
                  </a:schemeClr>
                </a:solidFill>
                <a:latin typeface="Times New Roman" panose="02020603050405020304" pitchFamily="18" charset="0"/>
                <a:cs typeface="Times New Roman" panose="02020603050405020304" pitchFamily="18" charset="0"/>
              </a:rPr>
              <a:t>sắp</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xếp</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các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truyện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sau</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vào</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hai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nhóm</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Truyện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kể</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mô</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phỏng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dựa</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trên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một</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truyện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đã</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đọc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và</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truyện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kể</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sáng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tạo</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theo</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trí</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tưởng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tượng</a:t>
            </a:r>
            <a:r>
              <a:rPr lang="en-US" sz="3600" dirty="0">
                <a:solidFill>
                  <a:schemeClr val="bg1">
                    <a:lumMod val="10000"/>
                  </a:schemeClr>
                </a:solidFill>
                <a:latin typeface="Times New Roman" panose="02020603050405020304" pitchFamily="18" charset="0"/>
                <a:cs typeface="Times New Roman" panose="02020603050405020304" pitchFamily="18" charset="0"/>
              </a:rPr>
              <a:t>).</a:t>
            </a:r>
            <a:r>
              <a:rPr lang="vi-VN" sz="3600" dirty="0">
                <a:solidFill>
                  <a:schemeClr val="bg1">
                    <a:lumMod val="10000"/>
                  </a:schemeClr>
                </a:solidFill>
                <a:latin typeface="Times New Roman" panose="02020603050405020304" pitchFamily="18" charset="0"/>
                <a:cs typeface="Times New Roman" panose="02020603050405020304" pitchFamily="18" charset="0"/>
              </a:rPr>
              <a:t> (PHT số 1)</a:t>
            </a:r>
            <a:endParaRPr lang="en-SG" sz="36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B0826B9-2E5D-4F5B-5E3F-0FB183B59AB4}"/>
              </a:ext>
            </a:extLst>
          </p:cNvPr>
          <p:cNvSpPr/>
          <p:nvPr/>
        </p:nvSpPr>
        <p:spPr>
          <a:xfrm>
            <a:off x="323625" y="3284849"/>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847939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7EA3E-9568-BE6D-BA97-EC2AA012525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E84292A-3697-B5AE-5C34-F3C50DADCFC9}"/>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2815286-DD6C-537F-75C0-62787E260F63}"/>
              </a:ext>
            </a:extLst>
          </p:cNvPr>
          <p:cNvSpPr txBox="1"/>
          <p:nvPr/>
        </p:nvSpPr>
        <p:spPr>
          <a:xfrm>
            <a:off x="2569028" y="0"/>
            <a:ext cx="7347857"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PHT số</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A73E043E-C2AD-1942-240D-960AB0065FF9}"/>
              </a:ext>
            </a:extLst>
          </p:cNvPr>
          <p:cNvGraphicFramePr>
            <a:graphicFrameLocks noGrp="1"/>
          </p:cNvGraphicFramePr>
          <p:nvPr>
            <p:extLst>
              <p:ext uri="{D42A27DB-BD31-4B8C-83A1-F6EECF244321}">
                <p14:modId xmlns:p14="http://schemas.microsoft.com/office/powerpoint/2010/main" val="1238893054"/>
              </p:ext>
            </p:extLst>
          </p:nvPr>
        </p:nvGraphicFramePr>
        <p:xfrm>
          <a:off x="98856" y="776780"/>
          <a:ext cx="12009693" cy="5968535"/>
        </p:xfrm>
        <a:graphic>
          <a:graphicData uri="http://schemas.openxmlformats.org/drawingml/2006/table">
            <a:tbl>
              <a:tblPr firstRow="1" firstCol="1" bandRow="1">
                <a:tableStyleId>{1E171933-4619-4E11-9A3F-F7608DF75F80}</a:tableStyleId>
              </a:tblPr>
              <a:tblGrid>
                <a:gridCol w="4509143">
                  <a:extLst>
                    <a:ext uri="{9D8B030D-6E8A-4147-A177-3AD203B41FA5}">
                      <a16:colId xmlns:a16="http://schemas.microsoft.com/office/drawing/2014/main" val="2106692099"/>
                    </a:ext>
                  </a:extLst>
                </a:gridCol>
                <a:gridCol w="1586216">
                  <a:extLst>
                    <a:ext uri="{9D8B030D-6E8A-4147-A177-3AD203B41FA5}">
                      <a16:colId xmlns:a16="http://schemas.microsoft.com/office/drawing/2014/main" val="2895459163"/>
                    </a:ext>
                  </a:extLst>
                </a:gridCol>
                <a:gridCol w="1973555">
                  <a:extLst>
                    <a:ext uri="{9D8B030D-6E8A-4147-A177-3AD203B41FA5}">
                      <a16:colId xmlns:a16="http://schemas.microsoft.com/office/drawing/2014/main" val="52199300"/>
                    </a:ext>
                  </a:extLst>
                </a:gridCol>
                <a:gridCol w="3940779">
                  <a:extLst>
                    <a:ext uri="{9D8B030D-6E8A-4147-A177-3AD203B41FA5}">
                      <a16:colId xmlns:a16="http://schemas.microsoft.com/office/drawing/2014/main" val="3080102593"/>
                    </a:ext>
                  </a:extLst>
                </a:gridCol>
              </a:tblGrid>
              <a:tr h="311982">
                <a:tc rowSpan="2">
                  <a:txBody>
                    <a:bodyPr/>
                    <a:lstStyle/>
                    <a:p>
                      <a:pPr algn="ctr">
                        <a:lnSpc>
                          <a:spcPct val="100000"/>
                        </a:lnSpc>
                        <a:spcAft>
                          <a:spcPts val="800"/>
                        </a:spcAft>
                      </a:pP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Tên</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truyện</a:t>
                      </a:r>
                      <a:endParaRPr lang="en-SG" sz="20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ct val="100000"/>
                        </a:lnSpc>
                        <a:spcAft>
                          <a:spcPts val="800"/>
                        </a:spcAft>
                      </a:pPr>
                      <a:r>
                        <a:rPr lang="vi-VN" sz="2000" b="1" dirty="0">
                          <a:solidFill>
                            <a:schemeClr val="bg1">
                              <a:lumMod val="10000"/>
                            </a:schemeClr>
                          </a:solidFill>
                          <a:effectLst/>
                          <a:latin typeface="Times New Roman" panose="02020603050405020304" pitchFamily="18" charset="0"/>
                          <a:cs typeface="Times New Roman" panose="02020603050405020304" pitchFamily="18" charset="0"/>
                        </a:rPr>
                        <a:t>Phân loại</a:t>
                      </a:r>
                      <a:endParaRPr lang="en-SG" sz="20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SG"/>
                    </a:p>
                  </a:txBody>
                  <a:tcPr/>
                </a:tc>
                <a:tc rowSpan="2">
                  <a:txBody>
                    <a:bodyPr/>
                    <a:lstStyle/>
                    <a:p>
                      <a:pPr algn="ctr">
                        <a:lnSpc>
                          <a:spcPct val="100000"/>
                        </a:lnSpc>
                        <a:spcAft>
                          <a:spcPts val="800"/>
                        </a:spcAft>
                      </a:pP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Giải</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thích</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lí</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do</a:t>
                      </a:r>
                      <a:endParaRPr lang="en-SG" sz="20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02706191"/>
                  </a:ext>
                </a:extLst>
              </a:tr>
              <a:tr h="623964">
                <a:tc vMerge="1">
                  <a:txBody>
                    <a:bodyPr/>
                    <a:lstStyle/>
                    <a:p>
                      <a:endParaRPr lang="en-SG"/>
                    </a:p>
                  </a:txBody>
                  <a:tcPr/>
                </a:tc>
                <a:tc>
                  <a:txBody>
                    <a:bodyPr/>
                    <a:lstStyle/>
                    <a:p>
                      <a:pPr algn="ctr">
                        <a:lnSpc>
                          <a:spcPct val="100000"/>
                        </a:lnSpc>
                        <a:spcAft>
                          <a:spcPts val="800"/>
                        </a:spcAft>
                      </a:pPr>
                      <a:r>
                        <a:rPr lang="vi-VN" sz="2000" b="1" dirty="0">
                          <a:solidFill>
                            <a:schemeClr val="bg1">
                              <a:lumMod val="10000"/>
                            </a:schemeClr>
                          </a:solidFill>
                          <a:effectLst/>
                          <a:latin typeface="Times New Roman" panose="02020603050405020304" pitchFamily="18" charset="0"/>
                          <a:cs typeface="Times New Roman" panose="02020603050405020304" pitchFamily="18" charset="0"/>
                        </a:rPr>
                        <a:t>Truyện kể mô phỏng</a:t>
                      </a:r>
                      <a:endParaRPr lang="en-SG" sz="20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800"/>
                        </a:spcAft>
                      </a:pPr>
                      <a:r>
                        <a:rPr lang="vi-VN" sz="2000" b="1" dirty="0">
                          <a:solidFill>
                            <a:schemeClr val="bg1">
                              <a:lumMod val="10000"/>
                            </a:schemeClr>
                          </a:solidFill>
                          <a:effectLst/>
                          <a:latin typeface="Times New Roman" panose="02020603050405020304" pitchFamily="18" charset="0"/>
                          <a:cs typeface="Times New Roman" panose="02020603050405020304" pitchFamily="18" charset="0"/>
                        </a:rPr>
                        <a:t>Truyện kể </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a:t>
                      </a:r>
                      <a:r>
                        <a:rPr lang="vi-VN" sz="2000" b="1" dirty="0">
                          <a:solidFill>
                            <a:schemeClr val="bg1">
                              <a:lumMod val="10000"/>
                            </a:schemeClr>
                          </a:solidFill>
                          <a:effectLst/>
                          <a:latin typeface="Times New Roman" panose="02020603050405020304" pitchFamily="18" charset="0"/>
                          <a:cs typeface="Times New Roman" panose="02020603050405020304" pitchFamily="18" charset="0"/>
                        </a:rPr>
                        <a:t>sáng tạo</a:t>
                      </a:r>
                      <a:endParaRPr lang="en-SG" sz="20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SG"/>
                    </a:p>
                  </a:txBody>
                  <a:tcPr/>
                </a:tc>
                <a:extLst>
                  <a:ext uri="{0D108BD9-81ED-4DB2-BD59-A6C34878D82A}">
                    <a16:rowId xmlns:a16="http://schemas.microsoft.com/office/drawing/2014/main" val="378773983"/>
                  </a:ext>
                </a:extLst>
              </a:tr>
              <a:tr h="623964">
                <a:tc>
                  <a:txBody>
                    <a:bodyPr/>
                    <a:lstStyle/>
                    <a:p>
                      <a:pPr algn="just">
                        <a:lnSpc>
                          <a:spcPct val="100000"/>
                        </a:lnSpc>
                        <a:spcAft>
                          <a:spcPts val="800"/>
                        </a:spcAft>
                      </a:pPr>
                      <a:r>
                        <a:rPr lang="vi-VN" sz="2000" b="0">
                          <a:solidFill>
                            <a:schemeClr val="bg1">
                              <a:lumMod val="10000"/>
                            </a:schemeClr>
                          </a:solidFill>
                          <a:effectLst/>
                          <a:latin typeface="Times New Roman" panose="02020603050405020304" pitchFamily="18" charset="0"/>
                          <a:cs typeface="Times New Roman" panose="02020603050405020304" pitchFamily="18" charset="0"/>
                        </a:rPr>
                        <a:t>Con muốn làm một cái cây (Võ Thu Hương)</a:t>
                      </a: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9145470"/>
                  </a:ext>
                </a:extLst>
              </a:tr>
              <a:tr h="429601">
                <a:tc>
                  <a:txBody>
                    <a:bodyPr/>
                    <a:lstStyle/>
                    <a:p>
                      <a:pPr algn="just">
                        <a:lnSpc>
                          <a:spcPct val="100000"/>
                        </a:lnSpc>
                        <a:spcAft>
                          <a:spcPts val="800"/>
                        </a:spcAft>
                      </a:pPr>
                      <a:r>
                        <a:rPr lang="vi-VN" sz="2000" b="0">
                          <a:solidFill>
                            <a:schemeClr val="bg1">
                              <a:lumMod val="10000"/>
                            </a:schemeClr>
                          </a:solidFill>
                          <a:effectLst/>
                          <a:latin typeface="Times New Roman" panose="02020603050405020304" pitchFamily="18" charset="0"/>
                          <a:cs typeface="Times New Roman" panose="02020603050405020304" pitchFamily="18" charset="0"/>
                        </a:rPr>
                        <a:t>Bồng chanh đỏ (Đỗ Chu)</a:t>
                      </a: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812394"/>
                  </a:ext>
                </a:extLst>
              </a:tr>
              <a:tr h="1559911">
                <a:tc>
                  <a:txBody>
                    <a:bodyPr/>
                    <a:lstStyle/>
                    <a:p>
                      <a:pPr algn="just">
                        <a:lnSpc>
                          <a:spcPct val="100000"/>
                        </a:lnSpc>
                        <a:spcAft>
                          <a:spcPts val="800"/>
                        </a:spcAft>
                      </a:pPr>
                      <a:r>
                        <a:rPr lang="vi-VN" sz="2000" b="0">
                          <a:solidFill>
                            <a:schemeClr val="bg1">
                              <a:lumMod val="10000"/>
                            </a:schemeClr>
                          </a:solidFill>
                          <a:effectLst/>
                          <a:latin typeface="Times New Roman" panose="02020603050405020304" pitchFamily="18" charset="0"/>
                          <a:cs typeface="Times New Roman" panose="02020603050405020304" pitchFamily="18" charset="0"/>
                        </a:rPr>
                        <a:t>Kết thúc mới cho truyện “Cô bé bán diêm” (Hoàng Mai Phương, lớp 8A1, trường Trung học cơ sở Việt Hùng, Vũ Thư, Thái Bình; bài đăng trên tạp chí Văn học và tuổi trẻ số tháng 12 năm 2016)</a:t>
                      </a: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5860210"/>
                  </a:ext>
                </a:extLst>
              </a:tr>
              <a:tr h="429601">
                <a:tc>
                  <a:txBody>
                    <a:bodyPr/>
                    <a:lstStyle/>
                    <a:p>
                      <a:pPr algn="just">
                        <a:lnSpc>
                          <a:spcPct val="100000"/>
                        </a:lnSpc>
                        <a:spcAft>
                          <a:spcPts val="800"/>
                        </a:spcAft>
                      </a:pPr>
                      <a:r>
                        <a:rPr lang="vi-VN" sz="2000" b="0">
                          <a:solidFill>
                            <a:schemeClr val="bg1">
                              <a:lumMod val="10000"/>
                            </a:schemeClr>
                          </a:solidFill>
                          <a:effectLst/>
                          <a:latin typeface="Times New Roman" panose="02020603050405020304" pitchFamily="18" charset="0"/>
                          <a:cs typeface="Times New Roman" panose="02020603050405020304" pitchFamily="18" charset="0"/>
                        </a:rPr>
                        <a:t>Xưởng Sô-cô-la (Rô-a Đan)</a:t>
                      </a: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8072069"/>
                  </a:ext>
                </a:extLst>
              </a:tr>
              <a:tr h="1559911">
                <a:tc>
                  <a:txBody>
                    <a:bodyPr/>
                    <a:lstStyle/>
                    <a:p>
                      <a:pPr algn="just">
                        <a:lnSpc>
                          <a:spcPct val="100000"/>
                        </a:lnSpc>
                        <a:spcAft>
                          <a:spcPts val="800"/>
                        </a:spcAft>
                      </a:pPr>
                      <a:r>
                        <a:rPr lang="vi-VN" sz="2000" b="0">
                          <a:solidFill>
                            <a:schemeClr val="bg1">
                              <a:lumMod val="10000"/>
                            </a:schemeClr>
                          </a:solidFill>
                          <a:effectLst/>
                          <a:latin typeface="Times New Roman" panose="02020603050405020304" pitchFamily="18" charset="0"/>
                          <a:cs typeface="Times New Roman" panose="02020603050405020304" pitchFamily="18" charset="0"/>
                        </a:rPr>
                        <a:t>Kể lại truyện “Ẽch ngồi đáy giếng” (Lưu Mai Phương, lớp 6E, trường Trung học cơ sở Tân Thịnh, Lạng Giang, Bắc Giang; bài đăng trên tạp chí Văn học và tuổi trẻ, số tháng 3 năm 2017)</a:t>
                      </a: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7088055"/>
                  </a:ext>
                </a:extLst>
              </a:tr>
              <a:tr h="429601">
                <a:tc>
                  <a:txBody>
                    <a:bodyPr/>
                    <a:lstStyle/>
                    <a:p>
                      <a:pPr algn="just">
                        <a:lnSpc>
                          <a:spcPct val="100000"/>
                        </a:lnSpc>
                        <a:spcAft>
                          <a:spcPts val="800"/>
                        </a:spcAft>
                      </a:pPr>
                      <a:r>
                        <a:rPr lang="vi-VN" sz="2000" b="0" dirty="0">
                          <a:solidFill>
                            <a:schemeClr val="bg1">
                              <a:lumMod val="10000"/>
                            </a:schemeClr>
                          </a:solidFill>
                          <a:effectLst/>
                          <a:latin typeface="Times New Roman" panose="02020603050405020304" pitchFamily="18" charset="0"/>
                          <a:cs typeface="Times New Roman" panose="02020603050405020304" pitchFamily="18" charset="0"/>
                        </a:rPr>
                        <a:t>Gió lạnh đầu mùa </a:t>
                      </a:r>
                      <a:r>
                        <a:rPr lang="en-SG" sz="2000" b="0" dirty="0">
                          <a:solidFill>
                            <a:schemeClr val="bg1">
                              <a:lumMod val="10000"/>
                            </a:schemeClr>
                          </a:solidFill>
                          <a:effectLst/>
                          <a:latin typeface="Times New Roman" panose="02020603050405020304" pitchFamily="18" charset="0"/>
                          <a:cs typeface="Times New Roman" panose="02020603050405020304" pitchFamily="18" charset="0"/>
                        </a:rPr>
                        <a:t> </a:t>
                      </a:r>
                      <a:r>
                        <a:rPr lang="vi-VN" sz="2000" b="0" dirty="0">
                          <a:solidFill>
                            <a:schemeClr val="bg1">
                              <a:lumMod val="10000"/>
                            </a:schemeClr>
                          </a:solidFill>
                          <a:effectLst/>
                          <a:latin typeface="Times New Roman" panose="02020603050405020304" pitchFamily="18" charset="0"/>
                          <a:cs typeface="Times New Roman" panose="02020603050405020304" pitchFamily="18" charset="0"/>
                        </a:rPr>
                        <a:t>(Thạch Lam)</a:t>
                      </a:r>
                      <a:endParaRPr lang="en-SG" sz="20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0355530"/>
                  </a:ext>
                </a:extLst>
              </a:tr>
            </a:tbl>
          </a:graphicData>
        </a:graphic>
      </p:graphicFrame>
    </p:spTree>
    <p:extLst>
      <p:ext uri="{BB962C8B-B14F-4D97-AF65-F5344CB8AC3E}">
        <p14:creationId xmlns:p14="http://schemas.microsoft.com/office/powerpoint/2010/main" val="3363350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66C9C-38C8-C1CC-BE27-F9EF49AFD1C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B2E0F6C-83B7-FD25-25F6-4595D2E4BB0A}"/>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744C34A-61C8-1139-B556-1CCD9DDD9E5B}"/>
              </a:ext>
            </a:extLst>
          </p:cNvPr>
          <p:cNvSpPr txBox="1"/>
          <p:nvPr/>
        </p:nvSpPr>
        <p:spPr>
          <a:xfrm>
            <a:off x="2569028" y="0"/>
            <a:ext cx="7347857"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PHT số</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E092E9F9-734A-158A-E090-7FA5669AA511}"/>
              </a:ext>
            </a:extLst>
          </p:cNvPr>
          <p:cNvGraphicFramePr>
            <a:graphicFrameLocks noGrp="1"/>
          </p:cNvGraphicFramePr>
          <p:nvPr>
            <p:extLst>
              <p:ext uri="{D42A27DB-BD31-4B8C-83A1-F6EECF244321}">
                <p14:modId xmlns:p14="http://schemas.microsoft.com/office/powerpoint/2010/main" val="1550392315"/>
              </p:ext>
            </p:extLst>
          </p:nvPr>
        </p:nvGraphicFramePr>
        <p:xfrm>
          <a:off x="0" y="0"/>
          <a:ext cx="12192001" cy="6857999"/>
        </p:xfrm>
        <a:graphic>
          <a:graphicData uri="http://schemas.openxmlformats.org/drawingml/2006/table">
            <a:tbl>
              <a:tblPr firstRow="1" firstCol="1" bandRow="1">
                <a:tableStyleId>{1E171933-4619-4E11-9A3F-F7608DF75F80}</a:tableStyleId>
              </a:tblPr>
              <a:tblGrid>
                <a:gridCol w="4898571">
                  <a:extLst>
                    <a:ext uri="{9D8B030D-6E8A-4147-A177-3AD203B41FA5}">
                      <a16:colId xmlns:a16="http://schemas.microsoft.com/office/drawing/2014/main" val="2106692099"/>
                    </a:ext>
                  </a:extLst>
                </a:gridCol>
                <a:gridCol w="1289316">
                  <a:extLst>
                    <a:ext uri="{9D8B030D-6E8A-4147-A177-3AD203B41FA5}">
                      <a16:colId xmlns:a16="http://schemas.microsoft.com/office/drawing/2014/main" val="2895459163"/>
                    </a:ext>
                  </a:extLst>
                </a:gridCol>
                <a:gridCol w="2003514">
                  <a:extLst>
                    <a:ext uri="{9D8B030D-6E8A-4147-A177-3AD203B41FA5}">
                      <a16:colId xmlns:a16="http://schemas.microsoft.com/office/drawing/2014/main" val="52199300"/>
                    </a:ext>
                  </a:extLst>
                </a:gridCol>
                <a:gridCol w="4000600">
                  <a:extLst>
                    <a:ext uri="{9D8B030D-6E8A-4147-A177-3AD203B41FA5}">
                      <a16:colId xmlns:a16="http://schemas.microsoft.com/office/drawing/2014/main" val="3080102593"/>
                    </a:ext>
                  </a:extLst>
                </a:gridCol>
              </a:tblGrid>
              <a:tr h="489857">
                <a:tc rowSpan="2">
                  <a:txBody>
                    <a:bodyPr/>
                    <a:lstStyle/>
                    <a:p>
                      <a:pPr algn="ctr">
                        <a:lnSpc>
                          <a:spcPct val="100000"/>
                        </a:lnSpc>
                        <a:spcAft>
                          <a:spcPts val="800"/>
                        </a:spcAft>
                      </a:pPr>
                      <a:r>
                        <a:rPr lang="en-US" sz="2800" b="1" dirty="0" err="1">
                          <a:solidFill>
                            <a:schemeClr val="bg1">
                              <a:lumMod val="10000"/>
                            </a:schemeClr>
                          </a:solidFill>
                          <a:effectLst/>
                          <a:latin typeface="Times New Roman" panose="02020603050405020304" pitchFamily="18" charset="0"/>
                          <a:cs typeface="Times New Roman" panose="02020603050405020304" pitchFamily="18" charset="0"/>
                        </a:rPr>
                        <a:t>Tên</a:t>
                      </a:r>
                      <a:r>
                        <a:rPr lang="en-US" sz="2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effectLst/>
                          <a:latin typeface="Times New Roman" panose="02020603050405020304" pitchFamily="18" charset="0"/>
                          <a:cs typeface="Times New Roman" panose="02020603050405020304" pitchFamily="18" charset="0"/>
                        </a:rPr>
                        <a:t>truyện</a:t>
                      </a:r>
                      <a:endParaRPr lang="en-SG" sz="2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ct val="100000"/>
                        </a:lnSpc>
                        <a:spcAft>
                          <a:spcPts val="800"/>
                        </a:spcAft>
                      </a:pPr>
                      <a:r>
                        <a:rPr lang="vi-VN" sz="2800" b="1" dirty="0">
                          <a:solidFill>
                            <a:schemeClr val="bg1">
                              <a:lumMod val="10000"/>
                            </a:schemeClr>
                          </a:solidFill>
                          <a:effectLst/>
                          <a:latin typeface="Times New Roman" panose="02020603050405020304" pitchFamily="18" charset="0"/>
                          <a:cs typeface="Times New Roman" panose="02020603050405020304" pitchFamily="18" charset="0"/>
                        </a:rPr>
                        <a:t>Phân loại</a:t>
                      </a:r>
                      <a:endParaRPr lang="en-SG" sz="2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SG"/>
                    </a:p>
                  </a:txBody>
                  <a:tcPr/>
                </a:tc>
                <a:tc rowSpan="2">
                  <a:txBody>
                    <a:bodyPr/>
                    <a:lstStyle/>
                    <a:p>
                      <a:pPr algn="ctr">
                        <a:lnSpc>
                          <a:spcPct val="100000"/>
                        </a:lnSpc>
                        <a:spcAft>
                          <a:spcPts val="800"/>
                        </a:spcAft>
                      </a:pPr>
                      <a:r>
                        <a:rPr lang="en-US" sz="2800" b="1" dirty="0" err="1">
                          <a:solidFill>
                            <a:schemeClr val="bg1">
                              <a:lumMod val="10000"/>
                            </a:schemeClr>
                          </a:solidFill>
                          <a:effectLst/>
                          <a:latin typeface="Times New Roman" panose="02020603050405020304" pitchFamily="18" charset="0"/>
                          <a:cs typeface="Times New Roman" panose="02020603050405020304" pitchFamily="18" charset="0"/>
                        </a:rPr>
                        <a:t>Giải</a:t>
                      </a:r>
                      <a:r>
                        <a:rPr lang="en-US" sz="2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effectLst/>
                          <a:latin typeface="Times New Roman" panose="02020603050405020304" pitchFamily="18" charset="0"/>
                          <a:cs typeface="Times New Roman" panose="02020603050405020304" pitchFamily="18" charset="0"/>
                        </a:rPr>
                        <a:t>thích</a:t>
                      </a:r>
                      <a:r>
                        <a:rPr lang="en-US" sz="2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effectLst/>
                          <a:latin typeface="Times New Roman" panose="02020603050405020304" pitchFamily="18" charset="0"/>
                          <a:cs typeface="Times New Roman" panose="02020603050405020304" pitchFamily="18" charset="0"/>
                        </a:rPr>
                        <a:t>lí</a:t>
                      </a:r>
                      <a:r>
                        <a:rPr lang="en-US" sz="2800" b="1" dirty="0">
                          <a:solidFill>
                            <a:schemeClr val="bg1">
                              <a:lumMod val="10000"/>
                            </a:schemeClr>
                          </a:solidFill>
                          <a:effectLst/>
                          <a:latin typeface="Times New Roman" panose="02020603050405020304" pitchFamily="18" charset="0"/>
                          <a:cs typeface="Times New Roman" panose="02020603050405020304" pitchFamily="18" charset="0"/>
                        </a:rPr>
                        <a:t> do</a:t>
                      </a:r>
                      <a:endParaRPr lang="en-SG" sz="2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02706191"/>
                  </a:ext>
                </a:extLst>
              </a:tr>
              <a:tr h="1469571">
                <a:tc vMerge="1">
                  <a:txBody>
                    <a:bodyPr/>
                    <a:lstStyle/>
                    <a:p>
                      <a:endParaRPr lang="en-SG"/>
                    </a:p>
                  </a:txBody>
                  <a:tcPr/>
                </a:tc>
                <a:tc>
                  <a:txBody>
                    <a:bodyPr/>
                    <a:lstStyle/>
                    <a:p>
                      <a:pPr algn="ctr">
                        <a:lnSpc>
                          <a:spcPct val="100000"/>
                        </a:lnSpc>
                        <a:spcAft>
                          <a:spcPts val="800"/>
                        </a:spcAft>
                      </a:pPr>
                      <a:r>
                        <a:rPr lang="vi-VN" sz="2800" b="1" dirty="0">
                          <a:solidFill>
                            <a:schemeClr val="bg1">
                              <a:lumMod val="10000"/>
                            </a:schemeClr>
                          </a:solidFill>
                          <a:effectLst/>
                          <a:latin typeface="Times New Roman" panose="02020603050405020304" pitchFamily="18" charset="0"/>
                          <a:cs typeface="Times New Roman" panose="02020603050405020304" pitchFamily="18" charset="0"/>
                        </a:rPr>
                        <a:t>Truyện kể mô phỏng</a:t>
                      </a:r>
                      <a:endParaRPr lang="en-SG" sz="2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800"/>
                        </a:spcAft>
                      </a:pPr>
                      <a:r>
                        <a:rPr lang="vi-VN" sz="2800" b="1" dirty="0">
                          <a:solidFill>
                            <a:schemeClr val="bg1">
                              <a:lumMod val="10000"/>
                            </a:schemeClr>
                          </a:solidFill>
                          <a:effectLst/>
                          <a:latin typeface="Times New Roman" panose="02020603050405020304" pitchFamily="18" charset="0"/>
                          <a:cs typeface="Times New Roman" panose="02020603050405020304" pitchFamily="18" charset="0"/>
                        </a:rPr>
                        <a:t>Truyện kể sáng tạo</a:t>
                      </a:r>
                      <a:endParaRPr lang="en-SG" sz="2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SG"/>
                    </a:p>
                  </a:txBody>
                  <a:tcPr/>
                </a:tc>
                <a:extLst>
                  <a:ext uri="{0D108BD9-81ED-4DB2-BD59-A6C34878D82A}">
                    <a16:rowId xmlns:a16="http://schemas.microsoft.com/office/drawing/2014/main" val="378773983"/>
                  </a:ext>
                </a:extLst>
              </a:tr>
              <a:tr h="979714">
                <a:tc>
                  <a:txBody>
                    <a:bodyPr/>
                    <a:lstStyle/>
                    <a:p>
                      <a:pPr algn="just">
                        <a:lnSpc>
                          <a:spcPct val="100000"/>
                        </a:lnSpc>
                        <a:spcAft>
                          <a:spcPts val="800"/>
                        </a:spcAft>
                      </a:pPr>
                      <a:r>
                        <a:rPr lang="vi-VN" sz="2800" b="0" dirty="0">
                          <a:solidFill>
                            <a:schemeClr val="bg1">
                              <a:lumMod val="10000"/>
                            </a:schemeClr>
                          </a:solidFill>
                          <a:effectLst/>
                          <a:latin typeface="Times New Roman" panose="02020603050405020304" pitchFamily="18" charset="0"/>
                          <a:cs typeface="Times New Roman" panose="02020603050405020304" pitchFamily="18" charset="0"/>
                        </a:rPr>
                        <a:t>Con muốn làm một cái cây (Võ Thu Hương)</a:t>
                      </a: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b="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9145470"/>
                  </a:ext>
                </a:extLst>
              </a:tr>
              <a:tr h="979714">
                <a:tc>
                  <a:txBody>
                    <a:bodyPr/>
                    <a:lstStyle/>
                    <a:p>
                      <a:pPr algn="just">
                        <a:lnSpc>
                          <a:spcPct val="100000"/>
                        </a:lnSpc>
                        <a:spcAft>
                          <a:spcPts val="800"/>
                        </a:spcAft>
                      </a:pPr>
                      <a:r>
                        <a:rPr lang="vi-VN" sz="2800" b="0">
                          <a:solidFill>
                            <a:schemeClr val="bg1">
                              <a:lumMod val="10000"/>
                            </a:schemeClr>
                          </a:solidFill>
                          <a:effectLst/>
                          <a:latin typeface="Times New Roman" panose="02020603050405020304" pitchFamily="18" charset="0"/>
                          <a:cs typeface="Times New Roman" panose="02020603050405020304" pitchFamily="18" charset="0"/>
                        </a:rPr>
                        <a:t>Bồng chanh đỏ (Đỗ Chu)</a:t>
                      </a:r>
                      <a:endParaRPr lang="en-SG" sz="28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b="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812394"/>
                  </a:ext>
                </a:extLst>
              </a:tr>
              <a:tr h="2939143">
                <a:tc>
                  <a:txBody>
                    <a:bodyPr/>
                    <a:lstStyle/>
                    <a:p>
                      <a:pPr algn="just">
                        <a:lnSpc>
                          <a:spcPct val="100000"/>
                        </a:lnSpc>
                        <a:spcAft>
                          <a:spcPts val="800"/>
                        </a:spcAft>
                      </a:pPr>
                      <a:r>
                        <a:rPr lang="vi-VN" sz="2800" b="0">
                          <a:solidFill>
                            <a:schemeClr val="bg1">
                              <a:lumMod val="10000"/>
                            </a:schemeClr>
                          </a:solidFill>
                          <a:effectLst/>
                          <a:latin typeface="Times New Roman" panose="02020603050405020304" pitchFamily="18" charset="0"/>
                          <a:cs typeface="Times New Roman" panose="02020603050405020304" pitchFamily="18" charset="0"/>
                        </a:rPr>
                        <a:t>Kết thúc mới cho truyện “Cô bé bán diêm” (Hoàng Mai Phương, lớp 8A1, trường Trung học cơ sở Việt Hùng, Vũ Thư, Thái Bình; bài đăng trên tạp chí Văn học và tuổi trẻ số tháng 12 năm 2016)</a:t>
                      </a:r>
                      <a:endParaRPr lang="en-SG" sz="28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b="0">
                          <a:solidFill>
                            <a:schemeClr val="bg1">
                              <a:lumMod val="10000"/>
                            </a:schemeClr>
                          </a:solidFill>
                          <a:effectLst/>
                          <a:latin typeface="Times New Roman" panose="02020603050405020304" pitchFamily="18" charset="0"/>
                          <a:cs typeface="Times New Roman" panose="02020603050405020304" pitchFamily="18" charset="0"/>
                        </a:rPr>
                        <a:t> </a:t>
                      </a:r>
                      <a:endParaRPr lang="en-SG" sz="28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5860210"/>
                  </a:ext>
                </a:extLst>
              </a:tr>
            </a:tbl>
          </a:graphicData>
        </a:graphic>
      </p:graphicFrame>
      <p:sp>
        <p:nvSpPr>
          <p:cNvPr id="4" name="TextBox 3">
            <a:extLst>
              <a:ext uri="{FF2B5EF4-FFF2-40B4-BE49-F238E27FC236}">
                <a16:creationId xmlns:a16="http://schemas.microsoft.com/office/drawing/2014/main" id="{E3B05E39-E80E-D825-729E-8C64F937BA32}"/>
              </a:ext>
            </a:extLst>
          </p:cNvPr>
          <p:cNvSpPr txBox="1"/>
          <p:nvPr/>
        </p:nvSpPr>
        <p:spPr>
          <a:xfrm>
            <a:off x="8229600" y="1918907"/>
            <a:ext cx="3962400" cy="95410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Câu chuyện dựa trên trí tưởng tượng, sáng tạo</a:t>
            </a:r>
            <a:endParaRPr kumimoji="0" lang="en-SG"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C00852-2EA2-0557-DC32-103B00985B67}"/>
              </a:ext>
            </a:extLst>
          </p:cNvPr>
          <p:cNvSpPr txBox="1"/>
          <p:nvPr/>
        </p:nvSpPr>
        <p:spPr>
          <a:xfrm>
            <a:off x="8229600" y="2951945"/>
            <a:ext cx="3962400" cy="95410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Câu chuyện dựa trên trí tưởng tượng, sáng tạo</a:t>
            </a:r>
            <a:endParaRPr kumimoji="0" lang="en-SG"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1B0539D-2664-DFBC-AC39-3B2285D5EA18}"/>
              </a:ext>
            </a:extLst>
          </p:cNvPr>
          <p:cNvSpPr txBox="1"/>
          <p:nvPr/>
        </p:nvSpPr>
        <p:spPr>
          <a:xfrm>
            <a:off x="8229600" y="4791921"/>
            <a:ext cx="3962400" cy="95410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Câu chuyện đã có, được viết lại một kết thúc khác</a:t>
            </a:r>
            <a:endParaRPr kumimoji="0" lang="en-SG"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BF54A50-9291-9E07-A5F3-D71D475C622C}"/>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734708" y="2157752"/>
            <a:ext cx="804536" cy="704088"/>
          </a:xfrm>
          <a:prstGeom prst="rect">
            <a:avLst/>
          </a:prstGeom>
        </p:spPr>
      </p:pic>
      <p:pic>
        <p:nvPicPr>
          <p:cNvPr id="11" name="Picture 10">
            <a:extLst>
              <a:ext uri="{FF2B5EF4-FFF2-40B4-BE49-F238E27FC236}">
                <a16:creationId xmlns:a16="http://schemas.microsoft.com/office/drawing/2014/main" id="{50B1C316-DD7A-3C10-8D73-F1231572C2F8}"/>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734708" y="3100944"/>
            <a:ext cx="804536" cy="704088"/>
          </a:xfrm>
          <a:prstGeom prst="rect">
            <a:avLst/>
          </a:prstGeom>
        </p:spPr>
      </p:pic>
      <p:pic>
        <p:nvPicPr>
          <p:cNvPr id="12" name="Picture 11">
            <a:extLst>
              <a:ext uri="{FF2B5EF4-FFF2-40B4-BE49-F238E27FC236}">
                <a16:creationId xmlns:a16="http://schemas.microsoft.com/office/drawing/2014/main" id="{4C7FCC73-2FDD-BA47-90FE-DE24884C2428}"/>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33229" y="4916930"/>
            <a:ext cx="804536" cy="704088"/>
          </a:xfrm>
          <a:prstGeom prst="rect">
            <a:avLst/>
          </a:prstGeom>
        </p:spPr>
      </p:pic>
    </p:spTree>
    <p:extLst>
      <p:ext uri="{BB962C8B-B14F-4D97-AF65-F5344CB8AC3E}">
        <p14:creationId xmlns:p14="http://schemas.microsoft.com/office/powerpoint/2010/main" val="305640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AD6CE-2E4C-059F-9CDC-78E9BC20F1D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7FC4C65-18C0-823B-A964-84E912BE3289}"/>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7903BF1-45A3-BA31-5A7B-5D323470FE77}"/>
              </a:ext>
            </a:extLst>
          </p:cNvPr>
          <p:cNvSpPr txBox="1"/>
          <p:nvPr/>
        </p:nvSpPr>
        <p:spPr>
          <a:xfrm>
            <a:off x="2569028" y="0"/>
            <a:ext cx="7347857"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PHT số</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0BEE929-8CF4-BF55-2594-A0A22DF0A9C8}"/>
              </a:ext>
            </a:extLst>
          </p:cNvPr>
          <p:cNvGraphicFramePr>
            <a:graphicFrameLocks noGrp="1"/>
          </p:cNvGraphicFramePr>
          <p:nvPr>
            <p:extLst>
              <p:ext uri="{D42A27DB-BD31-4B8C-83A1-F6EECF244321}">
                <p14:modId xmlns:p14="http://schemas.microsoft.com/office/powerpoint/2010/main" val="501873233"/>
              </p:ext>
            </p:extLst>
          </p:nvPr>
        </p:nvGraphicFramePr>
        <p:xfrm>
          <a:off x="0" y="-1"/>
          <a:ext cx="12192001" cy="6857998"/>
        </p:xfrm>
        <a:graphic>
          <a:graphicData uri="http://schemas.openxmlformats.org/drawingml/2006/table">
            <a:tbl>
              <a:tblPr firstRow="1" firstCol="1" bandRow="1">
                <a:tableStyleId>{1E171933-4619-4E11-9A3F-F7608DF75F80}</a:tableStyleId>
              </a:tblPr>
              <a:tblGrid>
                <a:gridCol w="4833257">
                  <a:extLst>
                    <a:ext uri="{9D8B030D-6E8A-4147-A177-3AD203B41FA5}">
                      <a16:colId xmlns:a16="http://schemas.microsoft.com/office/drawing/2014/main" val="2106692099"/>
                    </a:ext>
                  </a:extLst>
                </a:gridCol>
                <a:gridCol w="1354630">
                  <a:extLst>
                    <a:ext uri="{9D8B030D-6E8A-4147-A177-3AD203B41FA5}">
                      <a16:colId xmlns:a16="http://schemas.microsoft.com/office/drawing/2014/main" val="2895459163"/>
                    </a:ext>
                  </a:extLst>
                </a:gridCol>
                <a:gridCol w="2003514">
                  <a:extLst>
                    <a:ext uri="{9D8B030D-6E8A-4147-A177-3AD203B41FA5}">
                      <a16:colId xmlns:a16="http://schemas.microsoft.com/office/drawing/2014/main" val="52199300"/>
                    </a:ext>
                  </a:extLst>
                </a:gridCol>
                <a:gridCol w="4000600">
                  <a:extLst>
                    <a:ext uri="{9D8B030D-6E8A-4147-A177-3AD203B41FA5}">
                      <a16:colId xmlns:a16="http://schemas.microsoft.com/office/drawing/2014/main" val="3080102593"/>
                    </a:ext>
                  </a:extLst>
                </a:gridCol>
              </a:tblGrid>
              <a:tr h="489857">
                <a:tc rowSpan="2">
                  <a:txBody>
                    <a:bodyPr/>
                    <a:lstStyle/>
                    <a:p>
                      <a:pPr algn="ctr">
                        <a:lnSpc>
                          <a:spcPct val="100000"/>
                        </a:lnSpc>
                        <a:spcAft>
                          <a:spcPts val="800"/>
                        </a:spcAft>
                      </a:pPr>
                      <a:r>
                        <a:rPr lang="en-US" sz="2800" b="1" dirty="0" err="1">
                          <a:solidFill>
                            <a:schemeClr val="bg1">
                              <a:lumMod val="10000"/>
                            </a:schemeClr>
                          </a:solidFill>
                          <a:effectLst/>
                          <a:latin typeface="Times New Roman" panose="02020603050405020304" pitchFamily="18" charset="0"/>
                          <a:cs typeface="Times New Roman" panose="02020603050405020304" pitchFamily="18" charset="0"/>
                        </a:rPr>
                        <a:t>Tên</a:t>
                      </a:r>
                      <a:r>
                        <a:rPr lang="en-US" sz="2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effectLst/>
                          <a:latin typeface="Times New Roman" panose="02020603050405020304" pitchFamily="18" charset="0"/>
                          <a:cs typeface="Times New Roman" panose="02020603050405020304" pitchFamily="18" charset="0"/>
                        </a:rPr>
                        <a:t>truyện</a:t>
                      </a:r>
                      <a:endParaRPr lang="en-SG" sz="2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ct val="100000"/>
                        </a:lnSpc>
                        <a:spcAft>
                          <a:spcPts val="800"/>
                        </a:spcAft>
                      </a:pPr>
                      <a:r>
                        <a:rPr lang="vi-VN" sz="2800" b="1" dirty="0">
                          <a:solidFill>
                            <a:schemeClr val="bg1">
                              <a:lumMod val="10000"/>
                            </a:schemeClr>
                          </a:solidFill>
                          <a:effectLst/>
                          <a:latin typeface="Times New Roman" panose="02020603050405020304" pitchFamily="18" charset="0"/>
                          <a:cs typeface="Times New Roman" panose="02020603050405020304" pitchFamily="18" charset="0"/>
                        </a:rPr>
                        <a:t>Phân loại</a:t>
                      </a:r>
                      <a:endParaRPr lang="en-SG" sz="2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SG"/>
                    </a:p>
                  </a:txBody>
                  <a:tcPr/>
                </a:tc>
                <a:tc rowSpan="2">
                  <a:txBody>
                    <a:bodyPr/>
                    <a:lstStyle/>
                    <a:p>
                      <a:pPr algn="ctr">
                        <a:lnSpc>
                          <a:spcPct val="100000"/>
                        </a:lnSpc>
                        <a:spcAft>
                          <a:spcPts val="800"/>
                        </a:spcAft>
                      </a:pPr>
                      <a:r>
                        <a:rPr lang="en-US" sz="2800" b="1" dirty="0" err="1">
                          <a:solidFill>
                            <a:schemeClr val="bg1">
                              <a:lumMod val="10000"/>
                            </a:schemeClr>
                          </a:solidFill>
                          <a:effectLst/>
                          <a:latin typeface="Times New Roman" panose="02020603050405020304" pitchFamily="18" charset="0"/>
                          <a:cs typeface="Times New Roman" panose="02020603050405020304" pitchFamily="18" charset="0"/>
                        </a:rPr>
                        <a:t>Giải</a:t>
                      </a:r>
                      <a:r>
                        <a:rPr lang="en-US" sz="2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effectLst/>
                          <a:latin typeface="Times New Roman" panose="02020603050405020304" pitchFamily="18" charset="0"/>
                          <a:cs typeface="Times New Roman" panose="02020603050405020304" pitchFamily="18" charset="0"/>
                        </a:rPr>
                        <a:t>thích</a:t>
                      </a:r>
                      <a:r>
                        <a:rPr lang="en-US" sz="2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effectLst/>
                          <a:latin typeface="Times New Roman" panose="02020603050405020304" pitchFamily="18" charset="0"/>
                          <a:cs typeface="Times New Roman" panose="02020603050405020304" pitchFamily="18" charset="0"/>
                        </a:rPr>
                        <a:t>lí</a:t>
                      </a:r>
                      <a:r>
                        <a:rPr lang="en-US" sz="2800" b="1" dirty="0">
                          <a:solidFill>
                            <a:schemeClr val="bg1">
                              <a:lumMod val="10000"/>
                            </a:schemeClr>
                          </a:solidFill>
                          <a:effectLst/>
                          <a:latin typeface="Times New Roman" panose="02020603050405020304" pitchFamily="18" charset="0"/>
                          <a:cs typeface="Times New Roman" panose="02020603050405020304" pitchFamily="18" charset="0"/>
                        </a:rPr>
                        <a:t> do</a:t>
                      </a:r>
                      <a:endParaRPr lang="en-SG" sz="2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02706191"/>
                  </a:ext>
                </a:extLst>
              </a:tr>
              <a:tr h="1469571">
                <a:tc vMerge="1">
                  <a:txBody>
                    <a:bodyPr/>
                    <a:lstStyle/>
                    <a:p>
                      <a:endParaRPr lang="en-SG"/>
                    </a:p>
                  </a:txBody>
                  <a:tcPr/>
                </a:tc>
                <a:tc>
                  <a:txBody>
                    <a:bodyPr/>
                    <a:lstStyle/>
                    <a:p>
                      <a:pPr algn="ctr">
                        <a:lnSpc>
                          <a:spcPct val="100000"/>
                        </a:lnSpc>
                        <a:spcAft>
                          <a:spcPts val="800"/>
                        </a:spcAft>
                      </a:pPr>
                      <a:r>
                        <a:rPr lang="vi-VN" sz="2800" b="1" dirty="0">
                          <a:solidFill>
                            <a:schemeClr val="bg1">
                              <a:lumMod val="10000"/>
                            </a:schemeClr>
                          </a:solidFill>
                          <a:effectLst/>
                          <a:latin typeface="Times New Roman" panose="02020603050405020304" pitchFamily="18" charset="0"/>
                          <a:cs typeface="Times New Roman" panose="02020603050405020304" pitchFamily="18" charset="0"/>
                        </a:rPr>
                        <a:t>Truyện kể mô phỏng</a:t>
                      </a:r>
                      <a:endParaRPr lang="en-SG" sz="2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800"/>
                        </a:spcAft>
                      </a:pPr>
                      <a:r>
                        <a:rPr lang="vi-VN" sz="2800" b="1" dirty="0">
                          <a:solidFill>
                            <a:schemeClr val="bg1">
                              <a:lumMod val="10000"/>
                            </a:schemeClr>
                          </a:solidFill>
                          <a:effectLst/>
                          <a:latin typeface="Times New Roman" panose="02020603050405020304" pitchFamily="18" charset="0"/>
                          <a:cs typeface="Times New Roman" panose="02020603050405020304" pitchFamily="18" charset="0"/>
                        </a:rPr>
                        <a:t>Truyện kể sáng tạo</a:t>
                      </a:r>
                      <a:endParaRPr lang="en-SG" sz="2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SG"/>
                    </a:p>
                  </a:txBody>
                  <a:tcPr/>
                </a:tc>
                <a:extLst>
                  <a:ext uri="{0D108BD9-81ED-4DB2-BD59-A6C34878D82A}">
                    <a16:rowId xmlns:a16="http://schemas.microsoft.com/office/drawing/2014/main" val="378773983"/>
                  </a:ext>
                </a:extLst>
              </a:tr>
              <a:tr h="979714">
                <a:tc>
                  <a:txBody>
                    <a:bodyPr/>
                    <a:lstStyle/>
                    <a:p>
                      <a:pPr algn="just">
                        <a:lnSpc>
                          <a:spcPct val="100000"/>
                        </a:lnSpc>
                        <a:spcAft>
                          <a:spcPts val="800"/>
                        </a:spcAft>
                      </a:pPr>
                      <a:r>
                        <a:rPr lang="vi-VN" sz="2800" b="0" dirty="0">
                          <a:solidFill>
                            <a:schemeClr val="bg1">
                              <a:lumMod val="10000"/>
                            </a:schemeClr>
                          </a:solidFill>
                          <a:effectLst/>
                          <a:latin typeface="Times New Roman" panose="02020603050405020304" pitchFamily="18" charset="0"/>
                          <a:cs typeface="Times New Roman" panose="02020603050405020304" pitchFamily="18" charset="0"/>
                        </a:rPr>
                        <a:t>Xưởng Sô-cô-la (Rô-a Đan)</a:t>
                      </a: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8072069"/>
                  </a:ext>
                </a:extLst>
              </a:tr>
              <a:tr h="2939142">
                <a:tc>
                  <a:txBody>
                    <a:bodyPr/>
                    <a:lstStyle/>
                    <a:p>
                      <a:pPr algn="just">
                        <a:lnSpc>
                          <a:spcPct val="100000"/>
                        </a:lnSpc>
                        <a:spcAft>
                          <a:spcPts val="800"/>
                        </a:spcAft>
                      </a:pPr>
                      <a:r>
                        <a:rPr lang="vi-VN" sz="2800" b="0">
                          <a:solidFill>
                            <a:schemeClr val="bg1">
                              <a:lumMod val="10000"/>
                            </a:schemeClr>
                          </a:solidFill>
                          <a:effectLst/>
                          <a:latin typeface="Times New Roman" panose="02020603050405020304" pitchFamily="18" charset="0"/>
                          <a:cs typeface="Times New Roman" panose="02020603050405020304" pitchFamily="18" charset="0"/>
                        </a:rPr>
                        <a:t>Kể lại truyện “Ẽch ngồi đáy giếng” (Lưu Mai Phương, lớp 6E, trường Trung học cơ sở Tân Thịnh, Lạng Giang, Bắc Giang; bài đăng trên tạp chí Văn học và tuổi trẻ, số tháng 3 năm 2017)</a:t>
                      </a:r>
                      <a:endParaRPr lang="en-SG" sz="28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7088055"/>
                  </a:ext>
                </a:extLst>
              </a:tr>
              <a:tr h="979714">
                <a:tc>
                  <a:txBody>
                    <a:bodyPr/>
                    <a:lstStyle/>
                    <a:p>
                      <a:pPr algn="just">
                        <a:lnSpc>
                          <a:spcPct val="100000"/>
                        </a:lnSpc>
                        <a:spcAft>
                          <a:spcPts val="800"/>
                        </a:spcAft>
                      </a:pPr>
                      <a:r>
                        <a:rPr lang="vi-VN" sz="2800" b="0" dirty="0">
                          <a:solidFill>
                            <a:schemeClr val="bg1">
                              <a:lumMod val="10000"/>
                            </a:schemeClr>
                          </a:solidFill>
                          <a:effectLst/>
                          <a:latin typeface="Times New Roman" panose="02020603050405020304" pitchFamily="18" charset="0"/>
                          <a:cs typeface="Times New Roman" panose="02020603050405020304" pitchFamily="18" charset="0"/>
                        </a:rPr>
                        <a:t>Gió lạnh đầu mùa </a:t>
                      </a:r>
                      <a:r>
                        <a:rPr lang="en-SG" sz="2800" b="0" dirty="0">
                          <a:solidFill>
                            <a:schemeClr val="bg1">
                              <a:lumMod val="10000"/>
                            </a:schemeClr>
                          </a:solidFill>
                          <a:effectLst/>
                          <a:latin typeface="Times New Roman" panose="02020603050405020304" pitchFamily="18" charset="0"/>
                          <a:cs typeface="Times New Roman" panose="02020603050405020304" pitchFamily="18" charset="0"/>
                        </a:rPr>
                        <a:t> </a:t>
                      </a:r>
                      <a:r>
                        <a:rPr lang="vi-VN" sz="2800" b="0" dirty="0">
                          <a:solidFill>
                            <a:schemeClr val="bg1">
                              <a:lumMod val="10000"/>
                            </a:schemeClr>
                          </a:solidFill>
                          <a:effectLst/>
                          <a:latin typeface="Times New Roman" panose="02020603050405020304" pitchFamily="18" charset="0"/>
                          <a:cs typeface="Times New Roman" panose="02020603050405020304" pitchFamily="18" charset="0"/>
                        </a:rPr>
                        <a:t>(Thạch Lam)</a:t>
                      </a: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237" marR="3523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0355530"/>
                  </a:ext>
                </a:extLst>
              </a:tr>
            </a:tbl>
          </a:graphicData>
        </a:graphic>
      </p:graphicFrame>
      <p:sp>
        <p:nvSpPr>
          <p:cNvPr id="4" name="TextBox 3">
            <a:extLst>
              <a:ext uri="{FF2B5EF4-FFF2-40B4-BE49-F238E27FC236}">
                <a16:creationId xmlns:a16="http://schemas.microsoft.com/office/drawing/2014/main" id="{C8F4D2C2-EA38-4AE8-3362-931611E8ED25}"/>
              </a:ext>
            </a:extLst>
          </p:cNvPr>
          <p:cNvSpPr txBox="1"/>
          <p:nvPr/>
        </p:nvSpPr>
        <p:spPr>
          <a:xfrm>
            <a:off x="8163045" y="1936267"/>
            <a:ext cx="3831220" cy="95410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Câu chuyện dựa trên trí tưởng tượng, sáng tạo</a:t>
            </a:r>
            <a:endParaRPr kumimoji="0" lang="en-SG"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BAD9EE5-0582-982D-5D0B-FBDBBCEA35DD}"/>
              </a:ext>
            </a:extLst>
          </p:cNvPr>
          <p:cNvSpPr txBox="1"/>
          <p:nvPr/>
        </p:nvSpPr>
        <p:spPr>
          <a:xfrm>
            <a:off x="8163045" y="3788217"/>
            <a:ext cx="4028955" cy="95410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Câu chuyện đã có, được viết theo một ngôi kể khác</a:t>
            </a:r>
            <a:endParaRPr kumimoji="0" lang="en-SG"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0AC4560-2D11-D743-BCDC-363F25094C15}"/>
              </a:ext>
            </a:extLst>
          </p:cNvPr>
          <p:cNvSpPr txBox="1"/>
          <p:nvPr/>
        </p:nvSpPr>
        <p:spPr>
          <a:xfrm>
            <a:off x="8360780" y="5875758"/>
            <a:ext cx="3831220" cy="95410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Câu chuyện dựa trên trí tưởng tượng, sáng tạo</a:t>
            </a:r>
            <a:endParaRPr kumimoji="0" lang="en-SG" sz="28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4B5A9A0-A92F-C2D2-A5BF-C43E0DBAACE9}"/>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734708" y="2186286"/>
            <a:ext cx="804536" cy="704088"/>
          </a:xfrm>
          <a:prstGeom prst="rect">
            <a:avLst/>
          </a:prstGeom>
        </p:spPr>
      </p:pic>
      <p:pic>
        <p:nvPicPr>
          <p:cNvPr id="11" name="Picture 10">
            <a:extLst>
              <a:ext uri="{FF2B5EF4-FFF2-40B4-BE49-F238E27FC236}">
                <a16:creationId xmlns:a16="http://schemas.microsoft.com/office/drawing/2014/main" id="{97FEE6E6-4BDC-5CF5-C21C-EFB115EA5DA6}"/>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81458" y="4038236"/>
            <a:ext cx="804536" cy="704088"/>
          </a:xfrm>
          <a:prstGeom prst="rect">
            <a:avLst/>
          </a:prstGeom>
        </p:spPr>
      </p:pic>
      <p:pic>
        <p:nvPicPr>
          <p:cNvPr id="12" name="Picture 11">
            <a:extLst>
              <a:ext uri="{FF2B5EF4-FFF2-40B4-BE49-F238E27FC236}">
                <a16:creationId xmlns:a16="http://schemas.microsoft.com/office/drawing/2014/main" id="{15356A64-853D-27EF-E213-DF5E8343DBE8}"/>
              </a:ext>
            </a:extLst>
          </p:cNvPr>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734708" y="6000767"/>
            <a:ext cx="804536" cy="704088"/>
          </a:xfrm>
          <a:prstGeom prst="rect">
            <a:avLst/>
          </a:prstGeom>
        </p:spPr>
      </p:pic>
    </p:spTree>
    <p:extLst>
      <p:ext uri="{BB962C8B-B14F-4D97-AF65-F5344CB8AC3E}">
        <p14:creationId xmlns:p14="http://schemas.microsoft.com/office/powerpoint/2010/main" val="314123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31DA7-2479-8098-FDE5-39775B916B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B9942A-5848-E147-8AD9-0DD3CB9BE370}"/>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3A7CE0A4-ED49-1931-7C69-E45716ECFA01}"/>
              </a:ext>
            </a:extLst>
          </p:cNvPr>
          <p:cNvSpPr txBox="1">
            <a:spLocks/>
          </p:cNvSpPr>
          <p:nvPr/>
        </p:nvSpPr>
        <p:spPr>
          <a:xfrm>
            <a:off x="2993594" y="3614351"/>
            <a:ext cx="6204812"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r>
              <a:rPr lang="vi-VN" sz="7200" b="1" dirty="0">
                <a:solidFill>
                  <a:schemeClr val="bg1">
                    <a:lumMod val="10000"/>
                  </a:schemeClr>
                </a:solidFill>
              </a:rPr>
              <a:t>Hoạt động tìm hiểu tri thức về kiểu bài</a:t>
            </a:r>
            <a:endParaRPr lang="en-SG" sz="7200" dirty="0">
              <a:solidFill>
                <a:schemeClr val="bg1">
                  <a:lumMod val="10000"/>
                </a:schemeClr>
              </a:solidFill>
            </a:endParaRPr>
          </a:p>
        </p:txBody>
      </p:sp>
      <p:sp>
        <p:nvSpPr>
          <p:cNvPr id="5" name="Google Shape;1272;p51">
            <a:extLst>
              <a:ext uri="{FF2B5EF4-FFF2-40B4-BE49-F238E27FC236}">
                <a16:creationId xmlns:a16="http://schemas.microsoft.com/office/drawing/2014/main" id="{0EEF48DA-745A-1ADE-120D-7ADFAEBDE676}"/>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II</a:t>
            </a:r>
          </a:p>
        </p:txBody>
      </p:sp>
      <p:sp>
        <p:nvSpPr>
          <p:cNvPr id="6" name="Google Shape;1290;p51">
            <a:extLst>
              <a:ext uri="{FF2B5EF4-FFF2-40B4-BE49-F238E27FC236}">
                <a16:creationId xmlns:a16="http://schemas.microsoft.com/office/drawing/2014/main" id="{A2851116-E33E-D07A-076E-C26E7319FDBD}"/>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3317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8527B-E114-40F4-95A6-37232C2E2B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E48F90-163E-CC27-9D9B-73775BCFD27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03D1AB-7D23-C2DB-95F4-73F780F05C5F}"/>
              </a:ext>
            </a:extLst>
          </p:cNvPr>
          <p:cNvSpPr txBox="1"/>
          <p:nvPr/>
        </p:nvSpPr>
        <p:spPr>
          <a:xfrm>
            <a:off x="3644045" y="276127"/>
            <a:ext cx="6096000" cy="666786"/>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I. Tri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thức</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về</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kiểu</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bài</a:t>
            </a:r>
            <a:endParaRPr kumimoji="0" lang="en-SG" sz="3733"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 name="Group 1">
            <a:extLst>
              <a:ext uri="{FF2B5EF4-FFF2-40B4-BE49-F238E27FC236}">
                <a16:creationId xmlns:a16="http://schemas.microsoft.com/office/drawing/2014/main" id="{0D5A1242-5356-77C8-22FA-E1165645B7AA}"/>
              </a:ext>
            </a:extLst>
          </p:cNvPr>
          <p:cNvGrpSpPr/>
          <p:nvPr/>
        </p:nvGrpSpPr>
        <p:grpSpPr>
          <a:xfrm>
            <a:off x="439393" y="2575913"/>
            <a:ext cx="2890771" cy="4530412"/>
            <a:chOff x="-84820" y="1936425"/>
            <a:chExt cx="3281981" cy="5502737"/>
          </a:xfrm>
        </p:grpSpPr>
        <p:sp>
          <p:nvSpPr>
            <p:cNvPr id="4" name="Google Shape;763;p46">
              <a:extLst>
                <a:ext uri="{FF2B5EF4-FFF2-40B4-BE49-F238E27FC236}">
                  <a16:creationId xmlns:a16="http://schemas.microsoft.com/office/drawing/2014/main" id="{30AEC99F-537E-BA7A-8ED5-47520F4C510A}"/>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6" name="Google Shape;994;p31">
              <a:extLst>
                <a:ext uri="{FF2B5EF4-FFF2-40B4-BE49-F238E27FC236}">
                  <a16:creationId xmlns:a16="http://schemas.microsoft.com/office/drawing/2014/main" id="{1876D48C-8EBE-3B95-2702-606CA2B468D2}"/>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995;p31">
              <a:extLst>
                <a:ext uri="{FF2B5EF4-FFF2-40B4-BE49-F238E27FC236}">
                  <a16:creationId xmlns:a16="http://schemas.microsoft.com/office/drawing/2014/main" id="{B28EB560-D607-B010-0631-AD22E46DFAF9}"/>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96;p31">
              <a:extLst>
                <a:ext uri="{FF2B5EF4-FFF2-40B4-BE49-F238E27FC236}">
                  <a16:creationId xmlns:a16="http://schemas.microsoft.com/office/drawing/2014/main" id="{DA269AAE-BC61-BE07-0A53-DF777DA3A492}"/>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97;p31">
              <a:extLst>
                <a:ext uri="{FF2B5EF4-FFF2-40B4-BE49-F238E27FC236}">
                  <a16:creationId xmlns:a16="http://schemas.microsoft.com/office/drawing/2014/main" id="{E7799A11-FB2D-1B6E-4927-F0D092A4442D}"/>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98;p31">
              <a:extLst>
                <a:ext uri="{FF2B5EF4-FFF2-40B4-BE49-F238E27FC236}">
                  <a16:creationId xmlns:a16="http://schemas.microsoft.com/office/drawing/2014/main" id="{1C7C079E-A3EC-75CC-3D57-1FAAFE3661F7}"/>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99;p31">
              <a:extLst>
                <a:ext uri="{FF2B5EF4-FFF2-40B4-BE49-F238E27FC236}">
                  <a16:creationId xmlns:a16="http://schemas.microsoft.com/office/drawing/2014/main" id="{C72996C1-61C1-780D-B13A-FDE39427F5A7}"/>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00;p31">
              <a:extLst>
                <a:ext uri="{FF2B5EF4-FFF2-40B4-BE49-F238E27FC236}">
                  <a16:creationId xmlns:a16="http://schemas.microsoft.com/office/drawing/2014/main" id="{8A767533-1D50-8449-164E-4BDB595F276F}"/>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01;p31">
              <a:extLst>
                <a:ext uri="{FF2B5EF4-FFF2-40B4-BE49-F238E27FC236}">
                  <a16:creationId xmlns:a16="http://schemas.microsoft.com/office/drawing/2014/main" id="{34D761A3-4174-EE69-3D78-D95AF09BB05C}"/>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02;p31">
              <a:extLst>
                <a:ext uri="{FF2B5EF4-FFF2-40B4-BE49-F238E27FC236}">
                  <a16:creationId xmlns:a16="http://schemas.microsoft.com/office/drawing/2014/main" id="{B4FD0F2D-F4F0-DA97-C6BE-626AF541FD12}"/>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03;p31">
              <a:extLst>
                <a:ext uri="{FF2B5EF4-FFF2-40B4-BE49-F238E27FC236}">
                  <a16:creationId xmlns:a16="http://schemas.microsoft.com/office/drawing/2014/main" id="{F9DC1D66-E424-869C-30C4-63D085C65492}"/>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04;p31">
              <a:extLst>
                <a:ext uri="{FF2B5EF4-FFF2-40B4-BE49-F238E27FC236}">
                  <a16:creationId xmlns:a16="http://schemas.microsoft.com/office/drawing/2014/main" id="{4314DFE7-6B78-F565-6486-A03634A2B225}"/>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05;p31">
              <a:extLst>
                <a:ext uri="{FF2B5EF4-FFF2-40B4-BE49-F238E27FC236}">
                  <a16:creationId xmlns:a16="http://schemas.microsoft.com/office/drawing/2014/main" id="{3445F7F2-68CF-A556-3F99-95D64F2C1CBD}"/>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06;p31">
              <a:extLst>
                <a:ext uri="{FF2B5EF4-FFF2-40B4-BE49-F238E27FC236}">
                  <a16:creationId xmlns:a16="http://schemas.microsoft.com/office/drawing/2014/main" id="{9E9B0CEA-2400-B5B1-77A1-8318B7B91296}"/>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07;p31">
              <a:extLst>
                <a:ext uri="{FF2B5EF4-FFF2-40B4-BE49-F238E27FC236}">
                  <a16:creationId xmlns:a16="http://schemas.microsoft.com/office/drawing/2014/main" id="{EE6C0042-CD94-CEA9-BC4C-010CCD727055}"/>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08;p31">
              <a:extLst>
                <a:ext uri="{FF2B5EF4-FFF2-40B4-BE49-F238E27FC236}">
                  <a16:creationId xmlns:a16="http://schemas.microsoft.com/office/drawing/2014/main" id="{1E35534C-7D6D-B3AB-5972-26DE46FFEF53}"/>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09;p31">
              <a:extLst>
                <a:ext uri="{FF2B5EF4-FFF2-40B4-BE49-F238E27FC236}">
                  <a16:creationId xmlns:a16="http://schemas.microsoft.com/office/drawing/2014/main" id="{2F5318AE-39E7-09C0-50B6-1C6866C8445A}"/>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0;p31">
              <a:extLst>
                <a:ext uri="{FF2B5EF4-FFF2-40B4-BE49-F238E27FC236}">
                  <a16:creationId xmlns:a16="http://schemas.microsoft.com/office/drawing/2014/main" id="{5B3BA250-3C26-FE21-7B39-1E12D01AC28A}"/>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1;p31">
              <a:extLst>
                <a:ext uri="{FF2B5EF4-FFF2-40B4-BE49-F238E27FC236}">
                  <a16:creationId xmlns:a16="http://schemas.microsoft.com/office/drawing/2014/main" id="{D0420DEE-F88B-2B62-140A-A463DB723439}"/>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2;p31">
              <a:extLst>
                <a:ext uri="{FF2B5EF4-FFF2-40B4-BE49-F238E27FC236}">
                  <a16:creationId xmlns:a16="http://schemas.microsoft.com/office/drawing/2014/main" id="{E8BFB905-536B-A3CD-5AFB-C97CCFDF0F1C}"/>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3;p31">
              <a:extLst>
                <a:ext uri="{FF2B5EF4-FFF2-40B4-BE49-F238E27FC236}">
                  <a16:creationId xmlns:a16="http://schemas.microsoft.com/office/drawing/2014/main" id="{EDED004E-6D4C-1961-9BC0-50828F942A8E}"/>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14;p31">
              <a:extLst>
                <a:ext uri="{FF2B5EF4-FFF2-40B4-BE49-F238E27FC236}">
                  <a16:creationId xmlns:a16="http://schemas.microsoft.com/office/drawing/2014/main" id="{2BABC5F6-5436-BE0F-55B4-96382A5CA9C9}"/>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15;p31">
              <a:extLst>
                <a:ext uri="{FF2B5EF4-FFF2-40B4-BE49-F238E27FC236}">
                  <a16:creationId xmlns:a16="http://schemas.microsoft.com/office/drawing/2014/main" id="{AD85504F-2FC9-84F1-9957-B7DD4DA54B5D}"/>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16;p31">
              <a:extLst>
                <a:ext uri="{FF2B5EF4-FFF2-40B4-BE49-F238E27FC236}">
                  <a16:creationId xmlns:a16="http://schemas.microsoft.com/office/drawing/2014/main" id="{6BA5FC80-8485-4477-2BE6-9D11B482B2E2}"/>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17;p31">
              <a:extLst>
                <a:ext uri="{FF2B5EF4-FFF2-40B4-BE49-F238E27FC236}">
                  <a16:creationId xmlns:a16="http://schemas.microsoft.com/office/drawing/2014/main" id="{587790D3-2BBB-8973-9222-BA4649CA98E9}"/>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18;p31">
              <a:extLst>
                <a:ext uri="{FF2B5EF4-FFF2-40B4-BE49-F238E27FC236}">
                  <a16:creationId xmlns:a16="http://schemas.microsoft.com/office/drawing/2014/main" id="{C6500DFD-2A09-F571-D194-F29B239B2962}"/>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19;p31">
              <a:extLst>
                <a:ext uri="{FF2B5EF4-FFF2-40B4-BE49-F238E27FC236}">
                  <a16:creationId xmlns:a16="http://schemas.microsoft.com/office/drawing/2014/main" id="{7E8D4E0B-03B0-C016-4D96-75628B3B8698}"/>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0;p31">
              <a:extLst>
                <a:ext uri="{FF2B5EF4-FFF2-40B4-BE49-F238E27FC236}">
                  <a16:creationId xmlns:a16="http://schemas.microsoft.com/office/drawing/2014/main" id="{CACEEBFF-9932-A5C6-E2EA-BFE5DFE5A8F6}"/>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1;p31">
              <a:extLst>
                <a:ext uri="{FF2B5EF4-FFF2-40B4-BE49-F238E27FC236}">
                  <a16:creationId xmlns:a16="http://schemas.microsoft.com/office/drawing/2014/main" id="{73FAD2E0-4AA4-E8B0-69F2-67D8ADF2E409}"/>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2;p31">
              <a:extLst>
                <a:ext uri="{FF2B5EF4-FFF2-40B4-BE49-F238E27FC236}">
                  <a16:creationId xmlns:a16="http://schemas.microsoft.com/office/drawing/2014/main" id="{61A593DC-8D9F-11E2-97C9-C024CEAD18EF}"/>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23;p31">
              <a:extLst>
                <a:ext uri="{FF2B5EF4-FFF2-40B4-BE49-F238E27FC236}">
                  <a16:creationId xmlns:a16="http://schemas.microsoft.com/office/drawing/2014/main" id="{E6A56E50-2041-125B-8944-6F78FF20BCD1}"/>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24;p31">
              <a:extLst>
                <a:ext uri="{FF2B5EF4-FFF2-40B4-BE49-F238E27FC236}">
                  <a16:creationId xmlns:a16="http://schemas.microsoft.com/office/drawing/2014/main" id="{EF4B8252-4AA5-E43D-402F-73B6AD00738E}"/>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25;p31">
              <a:extLst>
                <a:ext uri="{FF2B5EF4-FFF2-40B4-BE49-F238E27FC236}">
                  <a16:creationId xmlns:a16="http://schemas.microsoft.com/office/drawing/2014/main" id="{B0151995-F6FE-CCD5-7BF1-624069905256}"/>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44" name="Google Shape;1026;p31">
              <a:extLst>
                <a:ext uri="{FF2B5EF4-FFF2-40B4-BE49-F238E27FC236}">
                  <a16:creationId xmlns:a16="http://schemas.microsoft.com/office/drawing/2014/main" id="{6A0E693F-CA9E-234B-C62A-05C5FCA9AC3A}"/>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027;p31">
              <a:extLst>
                <a:ext uri="{FF2B5EF4-FFF2-40B4-BE49-F238E27FC236}">
                  <a16:creationId xmlns:a16="http://schemas.microsoft.com/office/drawing/2014/main" id="{51F5B8F5-08D2-75F7-F8F3-F9307F7EE738}"/>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28;p31">
              <a:extLst>
                <a:ext uri="{FF2B5EF4-FFF2-40B4-BE49-F238E27FC236}">
                  <a16:creationId xmlns:a16="http://schemas.microsoft.com/office/drawing/2014/main" id="{5C7812B7-5EC4-16B0-3E93-15CDF6F6BE12}"/>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29;p31">
              <a:extLst>
                <a:ext uri="{FF2B5EF4-FFF2-40B4-BE49-F238E27FC236}">
                  <a16:creationId xmlns:a16="http://schemas.microsoft.com/office/drawing/2014/main" id="{F7AA5118-3BFF-4C48-733E-5A6249FF2D49}"/>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30;p31">
              <a:extLst>
                <a:ext uri="{FF2B5EF4-FFF2-40B4-BE49-F238E27FC236}">
                  <a16:creationId xmlns:a16="http://schemas.microsoft.com/office/drawing/2014/main" id="{3AF394F6-11B6-F7FE-2088-D5F634785574}"/>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31;p31">
              <a:extLst>
                <a:ext uri="{FF2B5EF4-FFF2-40B4-BE49-F238E27FC236}">
                  <a16:creationId xmlns:a16="http://schemas.microsoft.com/office/drawing/2014/main" id="{7F55103C-644C-EFDE-3656-DC11DB33CCBA}"/>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32;p31">
              <a:extLst>
                <a:ext uri="{FF2B5EF4-FFF2-40B4-BE49-F238E27FC236}">
                  <a16:creationId xmlns:a16="http://schemas.microsoft.com/office/drawing/2014/main" id="{7BD7711B-5F8F-403B-C6E8-3E66A4BDCC0F}"/>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33;p31">
              <a:extLst>
                <a:ext uri="{FF2B5EF4-FFF2-40B4-BE49-F238E27FC236}">
                  <a16:creationId xmlns:a16="http://schemas.microsoft.com/office/drawing/2014/main" id="{E50CE2EB-E6CF-E9E2-37F3-07CD391957A7}"/>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34;p31">
              <a:extLst>
                <a:ext uri="{FF2B5EF4-FFF2-40B4-BE49-F238E27FC236}">
                  <a16:creationId xmlns:a16="http://schemas.microsoft.com/office/drawing/2014/main" id="{78E01D90-1987-2A11-F07B-D32DF5981816}"/>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35;p31">
              <a:extLst>
                <a:ext uri="{FF2B5EF4-FFF2-40B4-BE49-F238E27FC236}">
                  <a16:creationId xmlns:a16="http://schemas.microsoft.com/office/drawing/2014/main" id="{68B78049-C2E9-F91A-6AA1-BB5001AC542D}"/>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roup 53">
            <a:extLst>
              <a:ext uri="{FF2B5EF4-FFF2-40B4-BE49-F238E27FC236}">
                <a16:creationId xmlns:a16="http://schemas.microsoft.com/office/drawing/2014/main" id="{89BEACA9-CD26-F9CA-2577-7665C54C7E48}"/>
              </a:ext>
            </a:extLst>
          </p:cNvPr>
          <p:cNvGrpSpPr/>
          <p:nvPr/>
        </p:nvGrpSpPr>
        <p:grpSpPr>
          <a:xfrm>
            <a:off x="4441836" y="1907228"/>
            <a:ext cx="7236061" cy="4281877"/>
            <a:chOff x="462091" y="2356093"/>
            <a:chExt cx="5675948" cy="4297411"/>
          </a:xfrm>
        </p:grpSpPr>
        <p:sp>
          <p:nvSpPr>
            <p:cNvPr id="55" name="Freeform 12">
              <a:extLst>
                <a:ext uri="{FF2B5EF4-FFF2-40B4-BE49-F238E27FC236}">
                  <a16:creationId xmlns:a16="http://schemas.microsoft.com/office/drawing/2014/main" id="{3D5EC7F6-EE41-DFA6-8620-17777DE4F166}"/>
                </a:ext>
              </a:extLst>
            </p:cNvPr>
            <p:cNvSpPr/>
            <p:nvPr/>
          </p:nvSpPr>
          <p:spPr>
            <a:xfrm>
              <a:off x="462091" y="2356093"/>
              <a:ext cx="5675948" cy="4297411"/>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微软雅黑"/>
                <a:cs typeface="Arial"/>
                <a:sym typeface="Arial"/>
              </a:endParaRPr>
            </a:p>
          </p:txBody>
        </p:sp>
        <p:sp>
          <p:nvSpPr>
            <p:cNvPr id="56" name="TextBox 55">
              <a:extLst>
                <a:ext uri="{FF2B5EF4-FFF2-40B4-BE49-F238E27FC236}">
                  <a16:creationId xmlns:a16="http://schemas.microsoft.com/office/drawing/2014/main" id="{7000D0D1-8C96-F632-CBA9-F97E3F9C6677}"/>
                </a:ext>
              </a:extLst>
            </p:cNvPr>
            <p:cNvSpPr txBox="1"/>
            <p:nvPr/>
          </p:nvSpPr>
          <p:spPr>
            <a:xfrm>
              <a:off x="616647" y="3330085"/>
              <a:ext cx="5340953" cy="287270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3600" dirty="0">
                  <a:solidFill>
                    <a:srgbClr val="000000"/>
                  </a:solidFill>
                  <a:effectLst/>
                  <a:latin typeface="Times New Roman" panose="02020603050405020304" pitchFamily="18" charset="0"/>
                  <a:ea typeface="Times New Roman" panose="02020603050405020304" pitchFamily="18" charset="0"/>
                </a:rPr>
                <a:t>HS đọc khung thông tin trong SGK, sau đó điền các từ khoá vào ô trống để hoàn thành </a:t>
              </a:r>
              <a:r>
                <a:rPr lang="vi-VN" sz="3600" b="1" dirty="0">
                  <a:solidFill>
                    <a:srgbClr val="000000"/>
                  </a:solidFill>
                  <a:effectLst/>
                  <a:latin typeface="Times New Roman" panose="02020603050405020304" pitchFamily="18" charset="0"/>
                  <a:ea typeface="Times New Roman" panose="02020603050405020304" pitchFamily="18" charset="0"/>
                </a:rPr>
                <a:t>PHT số 2</a:t>
              </a:r>
              <a:r>
                <a:rPr lang="vi-VN" sz="3600" dirty="0">
                  <a:solidFill>
                    <a:srgbClr val="000000"/>
                  </a:solidFill>
                  <a:effectLst/>
                  <a:latin typeface="Times New Roman" panose="02020603050405020304" pitchFamily="18" charset="0"/>
                  <a:ea typeface="Times New Roman" panose="02020603050405020304" pitchFamily="18" charset="0"/>
                </a:rPr>
                <a:t> về kiểu bài viết một truyện kể sáng tạo (có sử dụng yếu tố miêu tả và biểu cảm).</a:t>
              </a:r>
              <a:endParaRPr kumimoji="0" lang="en-SG" sz="7200" b="0" i="0" u="none" strike="noStrike" kern="1200" cap="none" spc="0" normalizeH="0" baseline="0" noProof="0" dirty="0">
                <a:ln>
                  <a:noFill/>
                </a:ln>
                <a:solidFill>
                  <a:srgbClr val="27373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443638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ppt_x"/>
                                          </p:val>
                                        </p:tav>
                                        <p:tav tm="100000">
                                          <p:val>
                                            <p:strVal val="#ppt_x"/>
                                          </p:val>
                                        </p:tav>
                                      </p:tavLst>
                                    </p:anim>
                                    <p:anim calcmode="lin" valueType="num">
                                      <p:cBhvr additive="base">
                                        <p:cTn id="15"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67A8-AFDD-74E3-5CBA-77951F9B8D8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CC8411A-B779-F37A-A91B-C52C242A6CAC}"/>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2A16151-7E18-8941-1055-FEADAE5E6941}"/>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B7A89D8-9925-DCF8-ADFD-C4F8F523A2AC}"/>
                </a:ext>
              </a:extLst>
            </p:cNvPr>
            <p:cNvPicPr>
              <a:picLocks noChangeAspect="1"/>
            </p:cNvPicPr>
            <p:nvPr/>
          </p:nvPicPr>
          <p:blipFill>
            <a:blip r:embed="rId2"/>
            <a:srcRect t="86667" r="73889"/>
            <a:stretch/>
          </p:blipFill>
          <p:spPr>
            <a:xfrm>
              <a:off x="4639733" y="118534"/>
              <a:ext cx="3183467" cy="914400"/>
            </a:xfrm>
            <a:prstGeom prst="rect">
              <a:avLst/>
            </a:prstGeom>
          </p:spPr>
        </p:pic>
      </p:grpSp>
      <p:sp>
        <p:nvSpPr>
          <p:cNvPr id="6" name="TextBox 5">
            <a:extLst>
              <a:ext uri="{FF2B5EF4-FFF2-40B4-BE49-F238E27FC236}">
                <a16:creationId xmlns:a16="http://schemas.microsoft.com/office/drawing/2014/main" id="{B7E80A46-9E52-94E1-AE70-F3CA7988042F}"/>
              </a:ext>
            </a:extLst>
          </p:cNvPr>
          <p:cNvSpPr txBox="1"/>
          <p:nvPr/>
        </p:nvSpPr>
        <p:spPr>
          <a:xfrm>
            <a:off x="4318000" y="252568"/>
            <a:ext cx="3505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PHT SỐ 2</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FEA23E3F-2A10-2282-C818-1751728BAA55}"/>
              </a:ext>
            </a:extLst>
          </p:cNvPr>
          <p:cNvSpPr/>
          <p:nvPr/>
        </p:nvSpPr>
        <p:spPr>
          <a:xfrm>
            <a:off x="2569584" y="1086000"/>
            <a:ext cx="6227175" cy="1018366"/>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Viết truyện kể sáng tạo</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(sử dụng yếu tố miêu tả và biểu cảm)</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C1E0E544-B83A-F8B9-93BF-71953F99E35E}"/>
              </a:ext>
            </a:extLst>
          </p:cNvPr>
          <p:cNvSpPr/>
          <p:nvPr/>
        </p:nvSpPr>
        <p:spPr>
          <a:xfrm>
            <a:off x="3385664" y="2527704"/>
            <a:ext cx="1788745" cy="1034645"/>
          </a:xfrm>
          <a:prstGeom prst="roundRect">
            <a:avLst>
              <a:gd name="adj" fmla="val 14229"/>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Yêu cầu</a:t>
            </a:r>
            <a:endParaRPr lang="en-SG" sz="24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2EEF0EF3-6035-E5B7-99A5-A907C4AC2B70}"/>
              </a:ext>
            </a:extLst>
          </p:cNvPr>
          <p:cNvSpPr/>
          <p:nvPr/>
        </p:nvSpPr>
        <p:spPr>
          <a:xfrm>
            <a:off x="130797" y="2527704"/>
            <a:ext cx="1898766" cy="1034645"/>
          </a:xfrm>
          <a:prstGeom prst="roundRect">
            <a:avLst>
              <a:gd name="adj" fmla="val 14229"/>
            </a:avLst>
          </a:prstGeom>
          <a:solidFill>
            <a:schemeClr val="accent4">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niệm</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28201BBE-4357-D692-8479-2692CE9A3194}"/>
              </a:ext>
            </a:extLst>
          </p:cNvPr>
          <p:cNvSpPr/>
          <p:nvPr/>
        </p:nvSpPr>
        <p:spPr>
          <a:xfrm>
            <a:off x="8166558" y="2493686"/>
            <a:ext cx="1788745" cy="1034645"/>
          </a:xfrm>
          <a:prstGeom prst="roundRect">
            <a:avLst>
              <a:gd name="adj" fmla="val 14229"/>
            </a:avLst>
          </a:prstGeom>
          <a:solidFill>
            <a:srgbClr val="E6D5F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400" b="1">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FD1D0FCB-8F4B-469F-7502-5675CFE39C73}"/>
              </a:ext>
            </a:extLst>
          </p:cNvPr>
          <p:cNvCxnSpPr/>
          <p:nvPr/>
        </p:nvCxnSpPr>
        <p:spPr>
          <a:xfrm>
            <a:off x="5785200" y="2102474"/>
            <a:ext cx="0" cy="168958"/>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27" name="Straight Connector 26">
            <a:extLst>
              <a:ext uri="{FF2B5EF4-FFF2-40B4-BE49-F238E27FC236}">
                <a16:creationId xmlns:a16="http://schemas.microsoft.com/office/drawing/2014/main" id="{A5A49740-9C5A-25CB-A3C8-A9231512E24C}"/>
              </a:ext>
            </a:extLst>
          </p:cNvPr>
          <p:cNvCxnSpPr/>
          <p:nvPr/>
        </p:nvCxnSpPr>
        <p:spPr>
          <a:xfrm>
            <a:off x="5785200" y="2272566"/>
            <a:ext cx="3453878" cy="0"/>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28" name="Straight Connector 27">
            <a:extLst>
              <a:ext uri="{FF2B5EF4-FFF2-40B4-BE49-F238E27FC236}">
                <a16:creationId xmlns:a16="http://schemas.microsoft.com/office/drawing/2014/main" id="{574DB2FE-00B8-554E-26C9-378C0D7C6056}"/>
              </a:ext>
            </a:extLst>
          </p:cNvPr>
          <p:cNvCxnSpPr/>
          <p:nvPr/>
        </p:nvCxnSpPr>
        <p:spPr>
          <a:xfrm flipH="1" flipV="1">
            <a:off x="1131554" y="2272566"/>
            <a:ext cx="4653646" cy="1134"/>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BF05602C-E15A-3E61-F973-25F5F0A01CDD}"/>
              </a:ext>
            </a:extLst>
          </p:cNvPr>
          <p:cNvCxnSpPr/>
          <p:nvPr/>
        </p:nvCxnSpPr>
        <p:spPr>
          <a:xfrm>
            <a:off x="1131554" y="2272566"/>
            <a:ext cx="0" cy="219986"/>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F849D7E4-44D1-37F6-C36F-BBEAACD1BA86}"/>
              </a:ext>
            </a:extLst>
          </p:cNvPr>
          <p:cNvCxnSpPr/>
          <p:nvPr/>
        </p:nvCxnSpPr>
        <p:spPr>
          <a:xfrm>
            <a:off x="3985548" y="2272566"/>
            <a:ext cx="0" cy="254004"/>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31" name="Straight Connector 30">
            <a:extLst>
              <a:ext uri="{FF2B5EF4-FFF2-40B4-BE49-F238E27FC236}">
                <a16:creationId xmlns:a16="http://schemas.microsoft.com/office/drawing/2014/main" id="{32B2900E-BC1C-736F-8F78-FA43ECA26F31}"/>
              </a:ext>
            </a:extLst>
          </p:cNvPr>
          <p:cNvCxnSpPr/>
          <p:nvPr/>
        </p:nvCxnSpPr>
        <p:spPr>
          <a:xfrm>
            <a:off x="9239078" y="2272566"/>
            <a:ext cx="0" cy="221120"/>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32" name="Straight Connector 31">
            <a:extLst>
              <a:ext uri="{FF2B5EF4-FFF2-40B4-BE49-F238E27FC236}">
                <a16:creationId xmlns:a16="http://schemas.microsoft.com/office/drawing/2014/main" id="{24386B52-1627-9CE4-E4DB-D7994214BCAE}"/>
              </a:ext>
            </a:extLst>
          </p:cNvPr>
          <p:cNvCxnSpPr/>
          <p:nvPr/>
        </p:nvCxnSpPr>
        <p:spPr>
          <a:xfrm>
            <a:off x="967949" y="3565266"/>
            <a:ext cx="0" cy="275549"/>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33" name="Straight Connector 32">
            <a:extLst>
              <a:ext uri="{FF2B5EF4-FFF2-40B4-BE49-F238E27FC236}">
                <a16:creationId xmlns:a16="http://schemas.microsoft.com/office/drawing/2014/main" id="{EAD8D31A-9788-064F-DEB3-736EE78C4765}"/>
              </a:ext>
            </a:extLst>
          </p:cNvPr>
          <p:cNvCxnSpPr/>
          <p:nvPr/>
        </p:nvCxnSpPr>
        <p:spPr>
          <a:xfrm>
            <a:off x="2913028" y="3684330"/>
            <a:ext cx="1945079" cy="0"/>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id="{8A738F1E-7839-8F4B-D00F-A53638999FB6}"/>
              </a:ext>
            </a:extLst>
          </p:cNvPr>
          <p:cNvCxnSpPr/>
          <p:nvPr/>
        </p:nvCxnSpPr>
        <p:spPr>
          <a:xfrm>
            <a:off x="4130974" y="3565266"/>
            <a:ext cx="0" cy="119064"/>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35" name="Straight Connector 34">
            <a:extLst>
              <a:ext uri="{FF2B5EF4-FFF2-40B4-BE49-F238E27FC236}">
                <a16:creationId xmlns:a16="http://schemas.microsoft.com/office/drawing/2014/main" id="{59694D85-AAD9-C3C0-8833-5EE63550B06F}"/>
              </a:ext>
            </a:extLst>
          </p:cNvPr>
          <p:cNvCxnSpPr/>
          <p:nvPr/>
        </p:nvCxnSpPr>
        <p:spPr>
          <a:xfrm>
            <a:off x="2913028" y="3684330"/>
            <a:ext cx="0" cy="0"/>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36" name="Straight Connector 35">
            <a:extLst>
              <a:ext uri="{FF2B5EF4-FFF2-40B4-BE49-F238E27FC236}">
                <a16:creationId xmlns:a16="http://schemas.microsoft.com/office/drawing/2014/main" id="{143FD19E-4E01-9EBE-229A-D1576EDE8702}"/>
              </a:ext>
            </a:extLst>
          </p:cNvPr>
          <p:cNvCxnSpPr/>
          <p:nvPr/>
        </p:nvCxnSpPr>
        <p:spPr>
          <a:xfrm>
            <a:off x="2913028" y="3684330"/>
            <a:ext cx="0" cy="153083"/>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37" name="Straight Connector 36">
            <a:extLst>
              <a:ext uri="{FF2B5EF4-FFF2-40B4-BE49-F238E27FC236}">
                <a16:creationId xmlns:a16="http://schemas.microsoft.com/office/drawing/2014/main" id="{9208C2F6-17DC-A080-F0AD-CA1CFB883012}"/>
              </a:ext>
            </a:extLst>
          </p:cNvPr>
          <p:cNvCxnSpPr/>
          <p:nvPr/>
        </p:nvCxnSpPr>
        <p:spPr>
          <a:xfrm>
            <a:off x="4858107" y="3684330"/>
            <a:ext cx="0" cy="170092"/>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35239D37-0DAC-DD03-D939-652ACCEE8465}"/>
              </a:ext>
            </a:extLst>
          </p:cNvPr>
          <p:cNvCxnSpPr/>
          <p:nvPr/>
        </p:nvCxnSpPr>
        <p:spPr>
          <a:xfrm>
            <a:off x="9148187" y="3531247"/>
            <a:ext cx="0" cy="343586"/>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39" name="Straight Connector 38">
            <a:extLst>
              <a:ext uri="{FF2B5EF4-FFF2-40B4-BE49-F238E27FC236}">
                <a16:creationId xmlns:a16="http://schemas.microsoft.com/office/drawing/2014/main" id="{8AC0B9C7-24BA-E125-30D1-6F0334B900B5}"/>
              </a:ext>
            </a:extLst>
          </p:cNvPr>
          <p:cNvCxnSpPr/>
          <p:nvPr/>
        </p:nvCxnSpPr>
        <p:spPr>
          <a:xfrm>
            <a:off x="6948612" y="3684330"/>
            <a:ext cx="3871979" cy="0"/>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04C95A91-9B33-011E-8833-2F5CB270DADF}"/>
              </a:ext>
            </a:extLst>
          </p:cNvPr>
          <p:cNvCxnSpPr/>
          <p:nvPr/>
        </p:nvCxnSpPr>
        <p:spPr>
          <a:xfrm>
            <a:off x="6948612" y="3684330"/>
            <a:ext cx="0" cy="190503"/>
          </a:xfrm>
          <a:prstGeom prst="line">
            <a:avLst/>
          </a:prstGeom>
          <a:solidFill>
            <a:sysClr val="window" lastClr="FFFFFF"/>
          </a:solidFill>
          <a:ln w="12700"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EF9CDA30-8671-5A3E-1B8E-DC8A337B92D1}"/>
              </a:ext>
            </a:extLst>
          </p:cNvPr>
          <p:cNvCxnSpPr/>
          <p:nvPr/>
        </p:nvCxnSpPr>
        <p:spPr>
          <a:xfrm>
            <a:off x="10820591" y="3684330"/>
            <a:ext cx="0" cy="153083"/>
          </a:xfrm>
          <a:prstGeom prst="line">
            <a:avLst/>
          </a:prstGeom>
          <a:solidFill>
            <a:sysClr val="window" lastClr="FFFFFF"/>
          </a:solidFill>
          <a:ln w="12700" cap="flat" cmpd="sng" algn="ctr">
            <a:solidFill>
              <a:sysClr val="windowText" lastClr="000000"/>
            </a:solidFill>
            <a:prstDash val="solid"/>
            <a:miter lim="800000"/>
          </a:ln>
          <a:effectLst/>
        </p:spPr>
      </p:cxnSp>
      <p:sp>
        <p:nvSpPr>
          <p:cNvPr id="19" name="Rectangle: Rounded Corners 18">
            <a:extLst>
              <a:ext uri="{FF2B5EF4-FFF2-40B4-BE49-F238E27FC236}">
                <a16:creationId xmlns:a16="http://schemas.microsoft.com/office/drawing/2014/main" id="{CEC67DBF-266E-0D92-C466-879632823245}"/>
              </a:ext>
            </a:extLst>
          </p:cNvPr>
          <p:cNvSpPr/>
          <p:nvPr/>
        </p:nvSpPr>
        <p:spPr>
          <a:xfrm>
            <a:off x="130797" y="3779538"/>
            <a:ext cx="1898766" cy="3003578"/>
          </a:xfrm>
          <a:prstGeom prst="roundRect">
            <a:avLst>
              <a:gd name="adj" fmla="val 14229"/>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94E786B0-276C-F8EC-89E7-6DC02D7801D8}"/>
              </a:ext>
            </a:extLst>
          </p:cNvPr>
          <p:cNvSpPr/>
          <p:nvPr/>
        </p:nvSpPr>
        <p:spPr>
          <a:xfrm>
            <a:off x="2204074" y="3779538"/>
            <a:ext cx="1788745" cy="3004987"/>
          </a:xfrm>
          <a:prstGeom prst="roundRect">
            <a:avLst>
              <a:gd name="adj" fmla="val 14229"/>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dung: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1BC0918-8F4D-8074-67B0-DFC5BB875F97}"/>
              </a:ext>
            </a:extLst>
          </p:cNvPr>
          <p:cNvSpPr/>
          <p:nvPr/>
        </p:nvSpPr>
        <p:spPr>
          <a:xfrm>
            <a:off x="4130974" y="3796547"/>
            <a:ext cx="1788745" cy="3003578"/>
          </a:xfrm>
          <a:prstGeom prst="roundRect">
            <a:avLst>
              <a:gd name="adj" fmla="val 14229"/>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19188D78-B9BA-2149-0D4D-424B08B71F38}"/>
              </a:ext>
            </a:extLst>
          </p:cNvPr>
          <p:cNvSpPr/>
          <p:nvPr/>
        </p:nvSpPr>
        <p:spPr>
          <a:xfrm>
            <a:off x="6203301" y="3796547"/>
            <a:ext cx="1788745" cy="3003578"/>
          </a:xfrm>
          <a:prstGeom prst="roundRect">
            <a:avLst>
              <a:gd name="adj" fmla="val 14229"/>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Mở đầu</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truyện: ...</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56A243FE-561C-DDD6-C574-30B299ABEB79}"/>
              </a:ext>
            </a:extLst>
          </p:cNvPr>
          <p:cNvSpPr/>
          <p:nvPr/>
        </p:nvSpPr>
        <p:spPr>
          <a:xfrm>
            <a:off x="8148380" y="3813556"/>
            <a:ext cx="1788745" cy="3003578"/>
          </a:xfrm>
          <a:prstGeom prst="roundRect">
            <a:avLst>
              <a:gd name="adj" fmla="val 14229"/>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Diễn biến</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truyện: ...</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66D32C06-EDC4-F48C-8154-FE9E17723DE9}"/>
              </a:ext>
            </a:extLst>
          </p:cNvPr>
          <p:cNvSpPr/>
          <p:nvPr/>
        </p:nvSpPr>
        <p:spPr>
          <a:xfrm>
            <a:off x="10111637" y="3796547"/>
            <a:ext cx="1949575" cy="3003578"/>
          </a:xfrm>
          <a:prstGeom prst="roundRect">
            <a:avLst>
              <a:gd name="adj" fmla="val 14229"/>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thúc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2674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1</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523089" y="2893607"/>
            <a:ext cx="9232043" cy="1569660"/>
          </a:xfrm>
          <a:prstGeom prst="rect">
            <a:avLst/>
          </a:prstGeom>
          <a:noFill/>
        </p:spPr>
        <p:txBody>
          <a:bodyPr wrap="square">
            <a:spAutoFit/>
          </a:bodyPr>
          <a:lstStyle/>
          <a:p>
            <a:pPr algn="ctr"/>
            <a:r>
              <a:rPr lang="vi-VN" sz="9600" b="1" dirty="0">
                <a:latin typeface="+mj-lt"/>
              </a:rPr>
              <a:t>Khái niệm </a:t>
            </a:r>
            <a:endParaRPr lang="en-SG" sz="9600" dirty="0">
              <a:latin typeface="+mj-lt"/>
            </a:endParaRPr>
          </a:p>
        </p:txBody>
      </p:sp>
    </p:spTree>
    <p:extLst>
      <p:ext uri="{BB962C8B-B14F-4D97-AF65-F5344CB8AC3E}">
        <p14:creationId xmlns:p14="http://schemas.microsoft.com/office/powerpoint/2010/main" val="324428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00ED7-03AC-84BE-A788-51FF876C2C3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49BD3AE-3DCC-7560-894F-5D6C849671B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D43DFDD-8367-5E9B-81AC-C7553EB38CB7}"/>
              </a:ext>
            </a:extLst>
          </p:cNvPr>
          <p:cNvSpPr txBox="1"/>
          <p:nvPr/>
        </p:nvSpPr>
        <p:spPr>
          <a:xfrm>
            <a:off x="4571999" y="253051"/>
            <a:ext cx="4866699" cy="64633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1.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Khái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niệm</a:t>
            </a:r>
            <a:endParaRPr kumimoji="0" lang="en-SG" sz="5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思想气泡: 云 25">
            <a:extLst>
              <a:ext uri="{FF2B5EF4-FFF2-40B4-BE49-F238E27FC236}">
                <a16:creationId xmlns:a16="http://schemas.microsoft.com/office/drawing/2014/main" id="{5ABFA27C-8749-7A17-DFC9-AF677A24C224}"/>
              </a:ext>
            </a:extLst>
          </p:cNvPr>
          <p:cNvSpPr/>
          <p:nvPr/>
        </p:nvSpPr>
        <p:spPr>
          <a:xfrm>
            <a:off x="4444678" y="1153687"/>
            <a:ext cx="6852214" cy="5005152"/>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9" name="Picture 8">
            <a:extLst>
              <a:ext uri="{FF2B5EF4-FFF2-40B4-BE49-F238E27FC236}">
                <a16:creationId xmlns:a16="http://schemas.microsoft.com/office/drawing/2014/main" id="{D1457B46-F54E-7489-77CB-1AD0D07544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7959" l="7755" r="91531">
                        <a14:foregroundMark x1="16939" y1="55918" x2="16939" y2="55918"/>
                        <a14:foregroundMark x1="16939" y1="55918" x2="16939" y2="55918"/>
                        <a14:foregroundMark x1="8061" y1="58367" x2="15408" y2="56122"/>
                        <a14:foregroundMark x1="15408" y1="56122" x2="17347" y2="70306"/>
                        <a14:foregroundMark x1="62041" y1="11633" x2="70510" y2="14592"/>
                        <a14:foregroundMark x1="70510" y1="14592" x2="66020" y2="27959"/>
                        <a14:foregroundMark x1="85204" y1="56531" x2="91531" y2="60612"/>
                        <a14:foregroundMark x1="91531" y1="60612" x2="80918" y2="71735"/>
                        <a14:foregroundMark x1="78061" y1="74796" x2="79796" y2="73061"/>
                        <a14:foregroundMark x1="40204" y1="92347" x2="49082" y2="91735"/>
                        <a14:foregroundMark x1="55510" y1="96224" x2="40306" y2="97959"/>
                        <a14:foregroundMark x1="65204" y1="30612" x2="65204" y2="30612"/>
                        <a14:foregroundMark x1="18776" y1="74286" x2="18776" y2="74286"/>
                      </a14:backgroundRemoval>
                    </a14:imgEffect>
                  </a14:imgLayer>
                </a14:imgProps>
              </a:ext>
            </a:extLst>
          </a:blip>
          <a:stretch>
            <a:fillRect/>
          </a:stretch>
        </p:blipFill>
        <p:spPr>
          <a:xfrm>
            <a:off x="2225206" y="3297305"/>
            <a:ext cx="3473165" cy="3473165"/>
          </a:xfrm>
          <a:prstGeom prst="rect">
            <a:avLst/>
          </a:prstGeom>
        </p:spPr>
      </p:pic>
      <p:sp>
        <p:nvSpPr>
          <p:cNvPr id="10" name="TextBox 9">
            <a:extLst>
              <a:ext uri="{FF2B5EF4-FFF2-40B4-BE49-F238E27FC236}">
                <a16:creationId xmlns:a16="http://schemas.microsoft.com/office/drawing/2014/main" id="{232B35ED-46ED-D87A-522F-96D431CC3266}"/>
              </a:ext>
            </a:extLst>
          </p:cNvPr>
          <p:cNvSpPr txBox="1"/>
          <p:nvPr/>
        </p:nvSpPr>
        <p:spPr>
          <a:xfrm>
            <a:off x="4924913" y="1776893"/>
            <a:ext cx="5852578" cy="3539430"/>
          </a:xfrm>
          <a:prstGeom prst="rect">
            <a:avLst/>
          </a:prstGeom>
          <a:noFill/>
        </p:spPr>
        <p:txBody>
          <a:bodyPr wrap="square">
            <a:spAutoFit/>
          </a:bodyPr>
          <a:lstStyle/>
          <a:p>
            <a:pPr algn="ctr"/>
            <a:r>
              <a:rPr lang="vi-VN" sz="3200" dirty="0">
                <a:solidFill>
                  <a:schemeClr val="bg1">
                    <a:lumMod val="10000"/>
                  </a:schemeClr>
                </a:solidFill>
                <a:latin typeface="+mj-lt"/>
              </a:rPr>
              <a:t>Trong đó, người viết dùng trải nghiệm cuộc sống và trí tưởng tượng để sáng tạo một câu chuyện có bối cảnh, cốt truyện, nhân vật, sự kiện, kết hợp miêu tả và biểu cảm để câu chuyện sinh động và thể hiện cảm xúc của người viết.</a:t>
            </a:r>
            <a:endParaRPr lang="en-SG" sz="3200" dirty="0">
              <a:solidFill>
                <a:schemeClr val="bg1">
                  <a:lumMod val="10000"/>
                </a:schemeClr>
              </a:solidFill>
              <a:latin typeface="+mj-lt"/>
            </a:endParaRPr>
          </a:p>
        </p:txBody>
      </p:sp>
      <p:grpSp>
        <p:nvGrpSpPr>
          <p:cNvPr id="3" name="组合 24">
            <a:extLst>
              <a:ext uri="{FF2B5EF4-FFF2-40B4-BE49-F238E27FC236}">
                <a16:creationId xmlns:a16="http://schemas.microsoft.com/office/drawing/2014/main" id="{D1267F0D-24E0-A22F-4102-357F623F9191}"/>
              </a:ext>
            </a:extLst>
          </p:cNvPr>
          <p:cNvGrpSpPr/>
          <p:nvPr/>
        </p:nvGrpSpPr>
        <p:grpSpPr>
          <a:xfrm>
            <a:off x="35619" y="1473510"/>
            <a:ext cx="3473165" cy="4685329"/>
            <a:chOff x="875285" y="2241320"/>
            <a:chExt cx="3001788" cy="3258614"/>
          </a:xfrm>
        </p:grpSpPr>
        <p:sp>
          <p:nvSpPr>
            <p:cNvPr id="6" name="卷形: 垂直 2">
              <a:extLst>
                <a:ext uri="{FF2B5EF4-FFF2-40B4-BE49-F238E27FC236}">
                  <a16:creationId xmlns:a16="http://schemas.microsoft.com/office/drawing/2014/main" id="{1BEE5C5C-0D23-D28B-330E-733D31576AF0}"/>
                </a:ext>
              </a:extLst>
            </p:cNvPr>
            <p:cNvSpPr/>
            <p:nvPr/>
          </p:nvSpPr>
          <p:spPr>
            <a:xfrm>
              <a:off x="875285" y="2241320"/>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00" b="1" i="0" u="none" strike="noStrike" kern="0" cap="none" spc="0" normalizeH="0" baseline="0" noProof="0" dirty="0">
                <a:ln>
                  <a:noFill/>
                </a:ln>
                <a:solidFill>
                  <a:schemeClr val="bg1">
                    <a:lumMod val="10000"/>
                  </a:schemeClr>
                </a:solidFill>
                <a:effectLst/>
                <a:uLnTx/>
                <a:uFillTx/>
                <a:latin typeface="+mj-lt"/>
                <a:ea typeface="宋体" panose="02010600030101010101" pitchFamily="2" charset="-122"/>
                <a:cs typeface="Times New Roman" panose="02020603050405020304" pitchFamily="18" charset="0"/>
              </a:endParaRPr>
            </a:p>
          </p:txBody>
        </p:sp>
        <p:sp>
          <p:nvSpPr>
            <p:cNvPr id="7" name="文本框 43">
              <a:extLst>
                <a:ext uri="{FF2B5EF4-FFF2-40B4-BE49-F238E27FC236}">
                  <a16:creationId xmlns:a16="http://schemas.microsoft.com/office/drawing/2014/main" id="{DF54DD39-C398-0C4F-5024-DB1E45AF3A41}"/>
                </a:ext>
              </a:extLst>
            </p:cNvPr>
            <p:cNvSpPr txBox="1"/>
            <p:nvPr/>
          </p:nvSpPr>
          <p:spPr>
            <a:xfrm>
              <a:off x="1266808" y="2591584"/>
              <a:ext cx="2299830" cy="28041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3200" b="1" dirty="0">
                  <a:solidFill>
                    <a:schemeClr val="bg1">
                      <a:lumMod val="10000"/>
                    </a:schemeClr>
                  </a:solidFill>
                  <a:effectLst/>
                  <a:latin typeface="+mj-lt"/>
                  <a:ea typeface="Calibri" panose="020F0502020204030204" pitchFamily="34" charset="0"/>
                </a:rPr>
                <a:t>Truyện kể sáng tạo (có sử dụng các yếu tố miêu tả và biểu cảm): thuộc kiểu văn bản tự sự. </a:t>
              </a:r>
              <a:endParaRPr kumimoji="0" lang="en-SG" sz="19900" b="1" i="0" u="none" strike="noStrike" kern="1200" cap="none" spc="0" normalizeH="0" baseline="0" noProof="0" dirty="0">
                <a:ln>
                  <a:noFill/>
                </a:ln>
                <a:solidFill>
                  <a:schemeClr val="bg1">
                    <a:lumMod val="10000"/>
                  </a:schemeClr>
                </a:solidFill>
                <a:effectLst/>
                <a:uLnTx/>
                <a:uFillTx/>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9901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2</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822036" y="2479754"/>
            <a:ext cx="9232043" cy="2308324"/>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Yêu</a:t>
            </a:r>
            <a:r>
              <a:rPr kumimoji="0" lang="en-US" sz="7200" b="1" i="0" u="none" strike="noStrike" kern="0" cap="none" spc="0" normalizeH="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7200" b="1" i="0" u="none" strike="noStrike" kern="0" cap="none" spc="0" normalizeH="0" noProof="0" dirty="0" err="1">
                <a:ln>
                  <a:noFill/>
                </a:ln>
                <a:solidFill>
                  <a:srgbClr val="000000"/>
                </a:solidFill>
                <a:effectLst/>
                <a:uLnTx/>
                <a:uFillTx/>
                <a:latin typeface="Times New Roman" panose="02020603050405020304" pitchFamily="18" charset="0"/>
                <a:ea typeface="+mn-ea"/>
                <a:cs typeface="Arial"/>
                <a:sym typeface="Arial"/>
              </a:rPr>
              <a:t>cầu</a:t>
            </a:r>
            <a:r>
              <a:rPr kumimoji="0" lang="en-US" sz="7200" b="1" i="0" u="none" strike="noStrike" kern="0" cap="none" spc="0" normalizeH="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7200" b="1" i="0" u="none" strike="noStrike" kern="0" cap="none" spc="0" normalizeH="0" noProof="0" dirty="0" err="1">
                <a:ln>
                  <a:noFill/>
                </a:ln>
                <a:solidFill>
                  <a:srgbClr val="000000"/>
                </a:solidFill>
                <a:effectLst/>
                <a:uLnTx/>
                <a:uFillTx/>
                <a:latin typeface="Times New Roman" panose="02020603050405020304" pitchFamily="18" charset="0"/>
                <a:ea typeface="+mn-ea"/>
                <a:cs typeface="Arial"/>
                <a:sym typeface="Arial"/>
              </a:rPr>
              <a:t>đối</a:t>
            </a:r>
            <a:r>
              <a:rPr kumimoji="0" lang="en-US" sz="7200" b="1" i="0" u="none" strike="noStrike" kern="0" cap="none" spc="0" normalizeH="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7200" b="1" i="0" u="none" strike="noStrike" kern="0" cap="none" spc="0" normalizeH="0" noProof="0" dirty="0" err="1">
                <a:ln>
                  <a:noFill/>
                </a:ln>
                <a:solidFill>
                  <a:srgbClr val="000000"/>
                </a:solidFill>
                <a:effectLst/>
                <a:uLnTx/>
                <a:uFillTx/>
                <a:latin typeface="Times New Roman" panose="02020603050405020304" pitchFamily="18" charset="0"/>
                <a:ea typeface="+mn-ea"/>
                <a:cs typeface="Arial"/>
                <a:sym typeface="Arial"/>
              </a:rPr>
              <a:t>với</a:t>
            </a:r>
            <a:r>
              <a:rPr kumimoji="0" lang="en-US" sz="7200" b="1" i="0" u="none" strike="noStrike" kern="0" cap="none" spc="0" normalizeH="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7200" b="1" i="0" u="none" strike="noStrike" kern="0" cap="none" spc="0" normalizeH="0" noProof="0" dirty="0" err="1">
                <a:ln>
                  <a:noFill/>
                </a:ln>
                <a:solidFill>
                  <a:srgbClr val="000000"/>
                </a:solidFill>
                <a:effectLst/>
                <a:uLnTx/>
                <a:uFillTx/>
                <a:latin typeface="Times New Roman" panose="02020603050405020304" pitchFamily="18" charset="0"/>
                <a:ea typeface="+mn-ea"/>
                <a:cs typeface="Arial"/>
                <a:sym typeface="Arial"/>
              </a:rPr>
              <a:t>kiểu</a:t>
            </a:r>
            <a:r>
              <a:rPr kumimoji="0" lang="en-US" sz="7200" b="1" i="0" u="none" strike="noStrike" kern="0" cap="none" spc="0" normalizeH="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7200" b="1" i="0" u="none" strike="noStrike" kern="0" cap="none" spc="0" normalizeH="0" noProof="0" dirty="0" err="1">
                <a:ln>
                  <a:noFill/>
                </a:ln>
                <a:solidFill>
                  <a:srgbClr val="000000"/>
                </a:solidFill>
                <a:effectLst/>
                <a:uLnTx/>
                <a:uFillTx/>
                <a:latin typeface="Times New Roman" panose="02020603050405020304" pitchFamily="18" charset="0"/>
                <a:ea typeface="+mn-ea"/>
                <a:cs typeface="Arial"/>
                <a:sym typeface="Arial"/>
              </a:rPr>
              <a:t>văn</a:t>
            </a:r>
            <a:r>
              <a:rPr kumimoji="0" lang="en-US" sz="7200" b="1" i="0" u="none" strike="noStrike" kern="0" cap="none" spc="0" normalizeH="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7200" b="1" i="0" u="none" strike="noStrike" kern="0" cap="none" spc="0" normalizeH="0" noProof="0" dirty="0" err="1">
                <a:ln>
                  <a:noFill/>
                </a:ln>
                <a:solidFill>
                  <a:srgbClr val="000000"/>
                </a:solidFill>
                <a:effectLst/>
                <a:uLnTx/>
                <a:uFillTx/>
                <a:latin typeface="Times New Roman" panose="02020603050405020304" pitchFamily="18" charset="0"/>
                <a:ea typeface="+mn-ea"/>
                <a:cs typeface="Arial"/>
                <a:sym typeface="Arial"/>
              </a:rPr>
              <a:t>bản</a:t>
            </a:r>
            <a:endParaRPr kumimoji="0" lang="en-SG" sz="197462" b="0" i="0" u="none" strike="noStrike" kern="0" cap="none" spc="0" normalizeH="0" baseline="0" noProof="0" dirty="0">
              <a:ln>
                <a:noFill/>
              </a:ln>
              <a:solidFill>
                <a:srgbClr val="66241B">
                  <a:lumMod val="60000"/>
                  <a:lumOff val="40000"/>
                </a:srgbClr>
              </a:solidFill>
              <a:effectLst/>
              <a:uLnTx/>
              <a:uFillTx/>
              <a:latin typeface="Arial"/>
              <a:ea typeface="+mn-ea"/>
              <a:cs typeface="Arial"/>
              <a:sym typeface="Arial"/>
            </a:endParaRPr>
          </a:p>
        </p:txBody>
      </p:sp>
    </p:spTree>
    <p:extLst>
      <p:ext uri="{BB962C8B-B14F-4D97-AF65-F5344CB8AC3E}">
        <p14:creationId xmlns:p14="http://schemas.microsoft.com/office/powerpoint/2010/main" val="35504023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39BF2-768A-72F7-BECC-82DCC002D73D}"/>
              </a:ext>
            </a:extLst>
          </p:cNvPr>
          <p:cNvPicPr>
            <a:picLocks noChangeAspect="1"/>
          </p:cNvPicPr>
          <p:nvPr/>
        </p:nvPicPr>
        <p:blipFill>
          <a:blip r:embed="rId2"/>
          <a:stretch>
            <a:fillRect/>
          </a:stretch>
        </p:blipFill>
        <p:spPr>
          <a:xfrm>
            <a:off x="0" y="0"/>
            <a:ext cx="12192000" cy="6858000"/>
          </a:xfrm>
          <a:prstGeom prst="rect">
            <a:avLst/>
          </a:prstGeom>
        </p:spPr>
      </p:pic>
      <p:sp>
        <p:nvSpPr>
          <p:cNvPr id="10" name="Google Shape;4209;p39">
            <a:extLst>
              <a:ext uri="{FF2B5EF4-FFF2-40B4-BE49-F238E27FC236}">
                <a16:creationId xmlns:a16="http://schemas.microsoft.com/office/drawing/2014/main" id="{0E503507-21E1-457F-0493-36D640045284}"/>
              </a:ext>
            </a:extLst>
          </p:cNvPr>
          <p:cNvSpPr txBox="1">
            <a:spLocks/>
          </p:cNvSpPr>
          <p:nvPr/>
        </p:nvSpPr>
        <p:spPr>
          <a:xfrm>
            <a:off x="692721" y="339485"/>
            <a:ext cx="102720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SG" sz="4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Tiết</a:t>
            </a:r>
            <a:r>
              <a:rPr kumimoji="0" lang="en-SG" sz="4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pic>
        <p:nvPicPr>
          <p:cNvPr id="5" name="Picture 4">
            <a:extLst>
              <a:ext uri="{FF2B5EF4-FFF2-40B4-BE49-F238E27FC236}">
                <a16:creationId xmlns:a16="http://schemas.microsoft.com/office/drawing/2014/main" id="{850BDA91-682F-968D-19F1-23CD04145AA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6393" y="339485"/>
            <a:ext cx="12192000" cy="6858000"/>
          </a:xfrm>
          <a:prstGeom prst="rect">
            <a:avLst/>
          </a:prstGeom>
        </p:spPr>
      </p:pic>
      <p:sp>
        <p:nvSpPr>
          <p:cNvPr id="6" name="Google Shape;1888;p33">
            <a:extLst>
              <a:ext uri="{FF2B5EF4-FFF2-40B4-BE49-F238E27FC236}">
                <a16:creationId xmlns:a16="http://schemas.microsoft.com/office/drawing/2014/main" id="{91AC8897-A561-7585-E081-4174F1D8EB38}"/>
              </a:ext>
            </a:extLst>
          </p:cNvPr>
          <p:cNvSpPr/>
          <p:nvPr/>
        </p:nvSpPr>
        <p:spPr>
          <a:xfrm>
            <a:off x="4245376" y="5866280"/>
            <a:ext cx="4109516" cy="991720"/>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338757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6252-AF04-FD83-86C4-7436A922FE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515754-FB45-67E8-2C7F-D287D49766E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214EB46-BAC2-483D-3C1E-C744449858E4}"/>
              </a:ext>
            </a:extLst>
          </p:cNvPr>
          <p:cNvSpPr txBox="1"/>
          <p:nvPr/>
        </p:nvSpPr>
        <p:spPr>
          <a:xfrm>
            <a:off x="2949303" y="253051"/>
            <a:ext cx="6489396" cy="64633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2.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Yêu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cầu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đối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với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kiểu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văn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bản</a:t>
            </a:r>
            <a:endParaRPr kumimoji="0" lang="en-SG" sz="5400" b="1"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 name="Google Shape;660;p56">
            <a:extLst>
              <a:ext uri="{FF2B5EF4-FFF2-40B4-BE49-F238E27FC236}">
                <a16:creationId xmlns:a16="http://schemas.microsoft.com/office/drawing/2014/main" id="{F0EC7DED-F645-0D35-0E07-8EEB93ACA87B}"/>
              </a:ext>
            </a:extLst>
          </p:cNvPr>
          <p:cNvCxnSpPr>
            <a:cxnSpLocks/>
          </p:cNvCxnSpPr>
          <p:nvPr/>
        </p:nvCxnSpPr>
        <p:spPr>
          <a:xfrm flipH="1">
            <a:off x="2562101" y="1528259"/>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3" name="Google Shape;660;p56">
            <a:extLst>
              <a:ext uri="{FF2B5EF4-FFF2-40B4-BE49-F238E27FC236}">
                <a16:creationId xmlns:a16="http://schemas.microsoft.com/office/drawing/2014/main" id="{78EEB2CE-11ED-669E-B450-B1A5F87E6FA3}"/>
              </a:ext>
            </a:extLst>
          </p:cNvPr>
          <p:cNvCxnSpPr>
            <a:cxnSpLocks/>
          </p:cNvCxnSpPr>
          <p:nvPr/>
        </p:nvCxnSpPr>
        <p:spPr>
          <a:xfrm>
            <a:off x="8517719" y="1528259"/>
            <a:ext cx="1954985" cy="896448"/>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6" name="Google Shape;676;p56">
            <a:extLst>
              <a:ext uri="{FF2B5EF4-FFF2-40B4-BE49-F238E27FC236}">
                <a16:creationId xmlns:a16="http://schemas.microsoft.com/office/drawing/2014/main" id="{5E737788-1FC8-3673-F2D9-AE1D1559F17C}"/>
              </a:ext>
            </a:extLst>
          </p:cNvPr>
          <p:cNvSpPr/>
          <p:nvPr/>
        </p:nvSpPr>
        <p:spPr>
          <a:xfrm>
            <a:off x="3563904" y="1120429"/>
            <a:ext cx="4953816" cy="743838"/>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7" name="Google Shape;661;p56">
            <a:extLst>
              <a:ext uri="{FF2B5EF4-FFF2-40B4-BE49-F238E27FC236}">
                <a16:creationId xmlns:a16="http://schemas.microsoft.com/office/drawing/2014/main" id="{0E631FEB-E4C1-D69E-1EC2-C6062C10417B}"/>
              </a:ext>
            </a:extLst>
          </p:cNvPr>
          <p:cNvSpPr txBox="1"/>
          <p:nvPr/>
        </p:nvSpPr>
        <p:spPr>
          <a:xfrm>
            <a:off x="3446117" y="1184531"/>
            <a:ext cx="4953817"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YÊU</a:t>
            </a:r>
            <a:r>
              <a:rPr kumimoji="0" lang="en-US" sz="4000" b="1" i="0" u="none" strike="noStrike" kern="1200" cap="none" spc="0" normalizeH="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CẦU</a:t>
            </a:r>
            <a:endParaRPr kumimoji="0" sz="66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8" name="Google Shape;678;p56">
            <a:extLst>
              <a:ext uri="{FF2B5EF4-FFF2-40B4-BE49-F238E27FC236}">
                <a16:creationId xmlns:a16="http://schemas.microsoft.com/office/drawing/2014/main" id="{D8C594F1-0750-0E3F-95D9-2FCED16AD37B}"/>
              </a:ext>
            </a:extLst>
          </p:cNvPr>
          <p:cNvSpPr/>
          <p:nvPr/>
        </p:nvSpPr>
        <p:spPr>
          <a:xfrm>
            <a:off x="8282150" y="2091107"/>
            <a:ext cx="3163136" cy="66147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3" name="Google Shape;670;p56">
            <a:extLst>
              <a:ext uri="{FF2B5EF4-FFF2-40B4-BE49-F238E27FC236}">
                <a16:creationId xmlns:a16="http://schemas.microsoft.com/office/drawing/2014/main" id="{689D67DE-E37A-743D-52EC-A6A4EA37F617}"/>
              </a:ext>
            </a:extLst>
          </p:cNvPr>
          <p:cNvSpPr txBox="1"/>
          <p:nvPr/>
        </p:nvSpPr>
        <p:spPr>
          <a:xfrm>
            <a:off x="8517718" y="2221069"/>
            <a:ext cx="2692000" cy="425107"/>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FCEC"/>
                </a:solidFill>
                <a:effectLst/>
                <a:uLnTx/>
                <a:uFillTx/>
                <a:latin typeface="Times New Roman" panose="02020603050405020304" pitchFamily="18" charset="0"/>
                <a:ea typeface="+mn-ea"/>
                <a:cs typeface="Arial"/>
                <a:sym typeface="Arial"/>
              </a:rPr>
              <a:t>Hình</a:t>
            </a:r>
            <a:r>
              <a:rPr kumimoji="0" lang="en-US" sz="3200" b="1" i="0" u="none" strike="noStrike" kern="0" cap="none" spc="0" normalizeH="0" noProof="0" dirty="0">
                <a:ln>
                  <a:noFill/>
                </a:ln>
                <a:solidFill>
                  <a:srgbClr val="FFFCEC"/>
                </a:solidFill>
                <a:effectLst/>
                <a:uLnTx/>
                <a:uFillTx/>
                <a:latin typeface="Times New Roman" panose="02020603050405020304" pitchFamily="18" charset="0"/>
                <a:ea typeface="+mn-ea"/>
                <a:cs typeface="Arial"/>
                <a:sym typeface="Arial"/>
              </a:rPr>
              <a:t> </a:t>
            </a:r>
            <a:r>
              <a:rPr kumimoji="0" lang="en-US" sz="3200" b="1" i="0" u="none" strike="noStrike" kern="0" cap="none" spc="0" normalizeH="0" noProof="0" dirty="0" err="1">
                <a:ln>
                  <a:noFill/>
                </a:ln>
                <a:solidFill>
                  <a:srgbClr val="FFFCEC"/>
                </a:solidFill>
                <a:effectLst/>
                <a:uLnTx/>
                <a:uFillTx/>
                <a:latin typeface="Times New Roman" panose="02020603050405020304" pitchFamily="18" charset="0"/>
                <a:ea typeface="+mn-ea"/>
                <a:cs typeface="Arial"/>
                <a:sym typeface="Arial"/>
              </a:rPr>
              <a:t>thức</a:t>
            </a:r>
            <a:endParaRPr kumimoji="0" sz="5333" b="1" i="0" u="none" strike="noStrike" kern="0" cap="none" spc="0" normalizeH="0" baseline="0" noProof="0" dirty="0">
              <a:ln>
                <a:noFill/>
              </a:ln>
              <a:solidFill>
                <a:srgbClr val="FFFCEC"/>
              </a:solidFill>
              <a:effectLst/>
              <a:uLnTx/>
              <a:uFillTx/>
              <a:latin typeface="Arial"/>
              <a:ea typeface="Reggae One"/>
              <a:cs typeface="Times New Roman" panose="02020603050405020304" pitchFamily="18" charset="0"/>
              <a:sym typeface="Reggae One"/>
            </a:endParaRPr>
          </a:p>
        </p:txBody>
      </p:sp>
      <p:sp>
        <p:nvSpPr>
          <p:cNvPr id="14" name="Google Shape;682;p56">
            <a:extLst>
              <a:ext uri="{FF2B5EF4-FFF2-40B4-BE49-F238E27FC236}">
                <a16:creationId xmlns:a16="http://schemas.microsoft.com/office/drawing/2014/main" id="{3ECAFDBB-CD08-5D76-B976-E88A9B139546}"/>
              </a:ext>
            </a:extLst>
          </p:cNvPr>
          <p:cNvSpPr/>
          <p:nvPr/>
        </p:nvSpPr>
        <p:spPr>
          <a:xfrm>
            <a:off x="1103433" y="2091102"/>
            <a:ext cx="3163136" cy="66147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5" name="Google Shape;664;p56">
            <a:extLst>
              <a:ext uri="{FF2B5EF4-FFF2-40B4-BE49-F238E27FC236}">
                <a16:creationId xmlns:a16="http://schemas.microsoft.com/office/drawing/2014/main" id="{0459F606-F5D2-1270-74FB-C2B80E591464}"/>
              </a:ext>
            </a:extLst>
          </p:cNvPr>
          <p:cNvSpPr txBox="1"/>
          <p:nvPr/>
        </p:nvSpPr>
        <p:spPr>
          <a:xfrm>
            <a:off x="1191138" y="2113471"/>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FCEC"/>
                </a:solidFill>
                <a:effectLst/>
                <a:uLnTx/>
                <a:uFillTx/>
                <a:latin typeface="Times New Roman" panose="02020603050405020304" pitchFamily="18" charset="0"/>
                <a:ea typeface="+mn-ea"/>
                <a:cs typeface="Arial"/>
                <a:sym typeface="Arial"/>
              </a:rPr>
              <a:t>Nội</a:t>
            </a:r>
            <a:r>
              <a:rPr kumimoji="0" lang="en-US" sz="3200" b="1" i="0" u="none" strike="noStrike" kern="0" cap="none" spc="0" normalizeH="0" baseline="0" noProof="0" dirty="0">
                <a:ln>
                  <a:noFill/>
                </a:ln>
                <a:solidFill>
                  <a:srgbClr val="FFFCEC"/>
                </a:solidFill>
                <a:effectLst/>
                <a:uLnTx/>
                <a:uFillTx/>
                <a:latin typeface="Times New Roman" panose="02020603050405020304" pitchFamily="18" charset="0"/>
                <a:ea typeface="+mn-ea"/>
                <a:cs typeface="Arial"/>
                <a:sym typeface="Arial"/>
              </a:rPr>
              <a:t> dung</a:t>
            </a:r>
            <a:endParaRPr kumimoji="0" sz="5333" b="1" i="0" u="none" strike="noStrike" kern="0" cap="none" spc="0" normalizeH="0" baseline="0" noProof="0" dirty="0">
              <a:ln>
                <a:noFill/>
              </a:ln>
              <a:solidFill>
                <a:srgbClr val="FFFCEC"/>
              </a:solidFill>
              <a:effectLst/>
              <a:uLnTx/>
              <a:uFillTx/>
              <a:latin typeface="Arial"/>
              <a:ea typeface="Reggae One"/>
              <a:cs typeface="Times New Roman" panose="02020603050405020304" pitchFamily="18" charset="0"/>
              <a:sym typeface="Reggae One"/>
            </a:endParaRPr>
          </a:p>
        </p:txBody>
      </p:sp>
      <p:sp>
        <p:nvSpPr>
          <p:cNvPr id="16" name="TextBox 15">
            <a:extLst>
              <a:ext uri="{FF2B5EF4-FFF2-40B4-BE49-F238E27FC236}">
                <a16:creationId xmlns:a16="http://schemas.microsoft.com/office/drawing/2014/main" id="{F31B44EE-63EB-E55A-FD3C-32CEC657A93B}"/>
              </a:ext>
            </a:extLst>
          </p:cNvPr>
          <p:cNvSpPr txBox="1"/>
          <p:nvPr/>
        </p:nvSpPr>
        <p:spPr>
          <a:xfrm>
            <a:off x="386561" y="2955737"/>
            <a:ext cx="4301154" cy="3539430"/>
          </a:xfrm>
          <a:prstGeom prst="rect">
            <a:avLst/>
          </a:prstGeom>
          <a:noFill/>
        </p:spPr>
        <p:txBody>
          <a:bodyPr wrap="square">
            <a:spAutoFit/>
          </a:bodyPr>
          <a:lstStyle/>
          <a:p>
            <a:pPr algn="ctr"/>
            <a:r>
              <a:rPr lang="vi-VN" sz="3200" dirty="0">
                <a:latin typeface="+mj-lt"/>
              </a:rPr>
              <a:t>đề tài gần gũi; nội dung câu chuyện gắn với một/ một vài nhân vật trong một bối cảnh thời gian, không gian nhất định; truyền tải thông điệp nào đó tới người đọc.</a:t>
            </a:r>
            <a:endParaRPr lang="en-SG" sz="3200" dirty="0">
              <a:latin typeface="+mj-lt"/>
            </a:endParaRPr>
          </a:p>
        </p:txBody>
      </p:sp>
      <p:sp>
        <p:nvSpPr>
          <p:cNvPr id="17" name="TextBox 16">
            <a:extLst>
              <a:ext uri="{FF2B5EF4-FFF2-40B4-BE49-F238E27FC236}">
                <a16:creationId xmlns:a16="http://schemas.microsoft.com/office/drawing/2014/main" id="{F4335FE0-DE12-ACFB-9B11-FC498B2B56F9}"/>
              </a:ext>
            </a:extLst>
          </p:cNvPr>
          <p:cNvSpPr txBox="1"/>
          <p:nvPr/>
        </p:nvSpPr>
        <p:spPr>
          <a:xfrm>
            <a:off x="8282150" y="2918793"/>
            <a:ext cx="3405303" cy="3046988"/>
          </a:xfrm>
          <a:prstGeom prst="rect">
            <a:avLst/>
          </a:prstGeom>
          <a:noFill/>
        </p:spPr>
        <p:txBody>
          <a:bodyPr wrap="square">
            <a:spAutoFit/>
          </a:bodyPr>
          <a:lstStyle/>
          <a:p>
            <a:pPr algn="ctr"/>
            <a:r>
              <a:rPr lang="vi-VN" sz="3200" dirty="0">
                <a:latin typeface="+mj-lt"/>
              </a:rPr>
              <a:t>xây dựng cốt truyện gồm các sự việc chính, chi tiết tiêu biểu; kết hợp tự sự với miêu tả, biểu cảm.</a:t>
            </a:r>
            <a:endParaRPr lang="en-SG" sz="3200" dirty="0">
              <a:latin typeface="+mj-lt"/>
            </a:endParaRPr>
          </a:p>
        </p:txBody>
      </p:sp>
      <p:sp>
        <p:nvSpPr>
          <p:cNvPr id="18" name="Freeform 10">
            <a:extLst>
              <a:ext uri="{FF2B5EF4-FFF2-40B4-BE49-F238E27FC236}">
                <a16:creationId xmlns:a16="http://schemas.microsoft.com/office/drawing/2014/main" id="{D80B06F7-1112-9864-EC44-7DE196CA5A83}"/>
              </a:ext>
            </a:extLst>
          </p:cNvPr>
          <p:cNvSpPr/>
          <p:nvPr/>
        </p:nvSpPr>
        <p:spPr>
          <a:xfrm>
            <a:off x="4421385" y="3522961"/>
            <a:ext cx="3860765" cy="3322204"/>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52393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6" grpId="0"/>
      <p:bldP spid="17"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EDFBD-7271-0F5B-D2BC-246410BB456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3CB948-BB91-C3E8-4037-4B1C6E5F688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EB14733-46AA-1A59-8C53-2D0D558951D3}"/>
              </a:ext>
            </a:extLst>
          </p:cNvPr>
          <p:cNvSpPr txBox="1"/>
          <p:nvPr/>
        </p:nvSpPr>
        <p:spPr>
          <a:xfrm>
            <a:off x="2949303" y="253051"/>
            <a:ext cx="6489396" cy="64633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2.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Yêu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cầu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đối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với</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kiểu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văn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SimSun-ExtB" panose="02010609060101010101" pitchFamily="49" charset="-122"/>
                <a:cs typeface="Arial"/>
                <a:sym typeface="Arial"/>
              </a:rPr>
              <a:t>bản</a:t>
            </a:r>
            <a:endParaRPr kumimoji="0" lang="en-SG" sz="5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Freeform: Shape 13">
            <a:extLst>
              <a:ext uri="{FF2B5EF4-FFF2-40B4-BE49-F238E27FC236}">
                <a16:creationId xmlns:a16="http://schemas.microsoft.com/office/drawing/2014/main" id="{FE9363D9-D0BB-166B-5563-BF953A17E4E0}"/>
              </a:ext>
            </a:extLst>
          </p:cNvPr>
          <p:cNvSpPr/>
          <p:nvPr/>
        </p:nvSpPr>
        <p:spPr>
          <a:xfrm>
            <a:off x="4538905" y="5560688"/>
            <a:ext cx="652052" cy="91440"/>
          </a:xfrm>
          <a:custGeom>
            <a:avLst/>
            <a:gdLst/>
            <a:ahLst/>
            <a:cxnLst/>
            <a:rect l="0" t="0" r="0" b="0"/>
            <a:pathLst>
              <a:path>
                <a:moveTo>
                  <a:pt x="0" y="45720"/>
                </a:moveTo>
                <a:lnTo>
                  <a:pt x="652052" y="45720"/>
                </a:lnTo>
              </a:path>
            </a:pathLst>
          </a:custGeom>
          <a:noFill/>
          <a:ln>
            <a:solidFill>
              <a:schemeClr val="tx1"/>
            </a:solidFill>
          </a:ln>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5" name="Freeform: Shape 14">
            <a:extLst>
              <a:ext uri="{FF2B5EF4-FFF2-40B4-BE49-F238E27FC236}">
                <a16:creationId xmlns:a16="http://schemas.microsoft.com/office/drawing/2014/main" id="{328DD360-0B02-F8F8-0E25-03A8C1166C9A}"/>
              </a:ext>
            </a:extLst>
          </p:cNvPr>
          <p:cNvSpPr/>
          <p:nvPr/>
        </p:nvSpPr>
        <p:spPr>
          <a:xfrm>
            <a:off x="1413668" y="3428999"/>
            <a:ext cx="652052" cy="2177409"/>
          </a:xfrm>
          <a:custGeom>
            <a:avLst/>
            <a:gdLst/>
            <a:ahLst/>
            <a:cxnLst/>
            <a:rect l="0" t="0" r="0" b="0"/>
            <a:pathLst>
              <a:path>
                <a:moveTo>
                  <a:pt x="0" y="0"/>
                </a:moveTo>
                <a:lnTo>
                  <a:pt x="326026" y="0"/>
                </a:lnTo>
                <a:lnTo>
                  <a:pt x="326026" y="2177409"/>
                </a:lnTo>
                <a:lnTo>
                  <a:pt x="652052" y="2177409"/>
                </a:lnTo>
              </a:path>
            </a:pathLst>
          </a:custGeom>
          <a:noFill/>
          <a:ln>
            <a:solidFill>
              <a:schemeClr val="tx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dirty="0"/>
          </a:p>
        </p:txBody>
      </p:sp>
      <p:sp>
        <p:nvSpPr>
          <p:cNvPr id="16" name="Freeform: Shape 15">
            <a:extLst>
              <a:ext uri="{FF2B5EF4-FFF2-40B4-BE49-F238E27FC236}">
                <a16:creationId xmlns:a16="http://schemas.microsoft.com/office/drawing/2014/main" id="{C4977FAD-ED08-A2F0-F1D5-F3E02C435A7F}"/>
              </a:ext>
            </a:extLst>
          </p:cNvPr>
          <p:cNvSpPr/>
          <p:nvPr/>
        </p:nvSpPr>
        <p:spPr>
          <a:xfrm>
            <a:off x="4538905" y="3614771"/>
            <a:ext cx="652052" cy="91440"/>
          </a:xfrm>
          <a:custGeom>
            <a:avLst/>
            <a:gdLst/>
            <a:ahLst/>
            <a:cxnLst/>
            <a:rect l="0" t="0" r="0" b="0"/>
            <a:pathLst>
              <a:path>
                <a:moveTo>
                  <a:pt x="0" y="45720"/>
                </a:moveTo>
                <a:lnTo>
                  <a:pt x="652052" y="45720"/>
                </a:lnTo>
              </a:path>
            </a:pathLst>
          </a:custGeom>
          <a:noFill/>
          <a:ln>
            <a:solidFill>
              <a:schemeClr val="tx1"/>
            </a:solidFill>
          </a:ln>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7" name="Freeform: Shape 16">
            <a:extLst>
              <a:ext uri="{FF2B5EF4-FFF2-40B4-BE49-F238E27FC236}">
                <a16:creationId xmlns:a16="http://schemas.microsoft.com/office/drawing/2014/main" id="{66EF56C8-9D09-8138-8772-D52E5BCE1221}"/>
              </a:ext>
            </a:extLst>
          </p:cNvPr>
          <p:cNvSpPr/>
          <p:nvPr/>
        </p:nvSpPr>
        <p:spPr>
          <a:xfrm>
            <a:off x="1413668" y="3428999"/>
            <a:ext cx="652052" cy="231491"/>
          </a:xfrm>
          <a:custGeom>
            <a:avLst/>
            <a:gdLst/>
            <a:ahLst/>
            <a:cxnLst/>
            <a:rect l="0" t="0" r="0" b="0"/>
            <a:pathLst>
              <a:path>
                <a:moveTo>
                  <a:pt x="0" y="0"/>
                </a:moveTo>
                <a:lnTo>
                  <a:pt x="326026" y="0"/>
                </a:lnTo>
                <a:lnTo>
                  <a:pt x="326026" y="231491"/>
                </a:lnTo>
                <a:lnTo>
                  <a:pt x="652052" y="231491"/>
                </a:lnTo>
              </a:path>
            </a:pathLst>
          </a:custGeom>
          <a:noFill/>
          <a:ln>
            <a:solidFill>
              <a:schemeClr val="tx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8" name="Freeform: Shape 17">
            <a:extLst>
              <a:ext uri="{FF2B5EF4-FFF2-40B4-BE49-F238E27FC236}">
                <a16:creationId xmlns:a16="http://schemas.microsoft.com/office/drawing/2014/main" id="{5F2FFFF7-3C1F-8855-0ACD-9D1BD21D4180}"/>
              </a:ext>
            </a:extLst>
          </p:cNvPr>
          <p:cNvSpPr/>
          <p:nvPr/>
        </p:nvSpPr>
        <p:spPr>
          <a:xfrm>
            <a:off x="4538905" y="1668850"/>
            <a:ext cx="652052" cy="91440"/>
          </a:xfrm>
          <a:custGeom>
            <a:avLst/>
            <a:gdLst/>
            <a:ahLst/>
            <a:cxnLst/>
            <a:rect l="0" t="0" r="0" b="0"/>
            <a:pathLst>
              <a:path>
                <a:moveTo>
                  <a:pt x="0" y="45720"/>
                </a:moveTo>
                <a:lnTo>
                  <a:pt x="652052" y="45720"/>
                </a:lnTo>
              </a:path>
            </a:pathLst>
          </a:custGeom>
          <a:noFill/>
          <a:ln>
            <a:solidFill>
              <a:schemeClr val="tx1"/>
            </a:solidFill>
          </a:ln>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9" name="Freeform: Shape 18">
            <a:extLst>
              <a:ext uri="{FF2B5EF4-FFF2-40B4-BE49-F238E27FC236}">
                <a16:creationId xmlns:a16="http://schemas.microsoft.com/office/drawing/2014/main" id="{AE72D1B0-F097-C845-6019-4F1AA7678378}"/>
              </a:ext>
            </a:extLst>
          </p:cNvPr>
          <p:cNvSpPr/>
          <p:nvPr/>
        </p:nvSpPr>
        <p:spPr>
          <a:xfrm>
            <a:off x="1413668" y="2027087"/>
            <a:ext cx="652052" cy="1401912"/>
          </a:xfrm>
          <a:custGeom>
            <a:avLst/>
            <a:gdLst/>
            <a:ahLst/>
            <a:cxnLst/>
            <a:rect l="0" t="0" r="0" b="0"/>
            <a:pathLst>
              <a:path>
                <a:moveTo>
                  <a:pt x="0" y="1401912"/>
                </a:moveTo>
                <a:lnTo>
                  <a:pt x="326026" y="1401912"/>
                </a:lnTo>
                <a:lnTo>
                  <a:pt x="326026" y="0"/>
                </a:lnTo>
                <a:lnTo>
                  <a:pt x="652052" y="0"/>
                </a:lnTo>
              </a:path>
            </a:pathLst>
          </a:custGeom>
          <a:noFill/>
          <a:ln>
            <a:solidFill>
              <a:schemeClr val="tx1"/>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0" name="Freeform: Shape 19">
            <a:extLst>
              <a:ext uri="{FF2B5EF4-FFF2-40B4-BE49-F238E27FC236}">
                <a16:creationId xmlns:a16="http://schemas.microsoft.com/office/drawing/2014/main" id="{269E380D-BCF2-8577-B642-F7FB3C2D5207}"/>
              </a:ext>
            </a:extLst>
          </p:cNvPr>
          <p:cNvSpPr/>
          <p:nvPr/>
        </p:nvSpPr>
        <p:spPr>
          <a:xfrm>
            <a:off x="231494" y="2177407"/>
            <a:ext cx="1182174" cy="3297418"/>
          </a:xfrm>
          <a:custGeom>
            <a:avLst/>
            <a:gdLst>
              <a:gd name="connsiteX0" fmla="*/ 0 w 3260261"/>
              <a:gd name="connsiteY0" fmla="*/ 0 h 994379"/>
              <a:gd name="connsiteX1" fmla="*/ 3260261 w 3260261"/>
              <a:gd name="connsiteY1" fmla="*/ 0 h 994379"/>
              <a:gd name="connsiteX2" fmla="*/ 3260261 w 3260261"/>
              <a:gd name="connsiteY2" fmla="*/ 994379 h 994379"/>
              <a:gd name="connsiteX3" fmla="*/ 0 w 3260261"/>
              <a:gd name="connsiteY3" fmla="*/ 994379 h 994379"/>
              <a:gd name="connsiteX4" fmla="*/ 0 w 3260261"/>
              <a:gd name="connsiteY4" fmla="*/ 0 h 99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261" h="994379">
                <a:moveTo>
                  <a:pt x="0" y="0"/>
                </a:moveTo>
                <a:lnTo>
                  <a:pt x="3260261" y="0"/>
                </a:lnTo>
                <a:lnTo>
                  <a:pt x="3260261" y="994379"/>
                </a:lnTo>
                <a:lnTo>
                  <a:pt x="0" y="994379"/>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spcBef>
                <a:spcPct val="0"/>
              </a:spcBef>
              <a:spcAft>
                <a:spcPct val="35000"/>
              </a:spcAft>
              <a:buNone/>
            </a:pPr>
            <a:r>
              <a:rPr lang="vi-VN" sz="3200" b="1" kern="1200" dirty="0">
                <a:solidFill>
                  <a:schemeClr val="bg1">
                    <a:lumMod val="10000"/>
                  </a:schemeClr>
                </a:solidFill>
                <a:latin typeface="+mj-lt"/>
              </a:rPr>
              <a:t>Bố cục truyện kể cần đảm bảo:</a:t>
            </a:r>
            <a:endParaRPr lang="en-SG" sz="3200" b="1" kern="1200" dirty="0">
              <a:solidFill>
                <a:schemeClr val="bg1">
                  <a:lumMod val="10000"/>
                </a:schemeClr>
              </a:solidFill>
              <a:latin typeface="+mj-lt"/>
            </a:endParaRPr>
          </a:p>
        </p:txBody>
      </p:sp>
      <p:sp>
        <p:nvSpPr>
          <p:cNvPr id="21" name="Freeform: Shape 20">
            <a:extLst>
              <a:ext uri="{FF2B5EF4-FFF2-40B4-BE49-F238E27FC236}">
                <a16:creationId xmlns:a16="http://schemas.microsoft.com/office/drawing/2014/main" id="{A8837FCE-208F-EE11-E1E1-734CBBABEE8A}"/>
              </a:ext>
            </a:extLst>
          </p:cNvPr>
          <p:cNvSpPr/>
          <p:nvPr/>
        </p:nvSpPr>
        <p:spPr>
          <a:xfrm>
            <a:off x="2065721" y="1217380"/>
            <a:ext cx="2608210" cy="994379"/>
          </a:xfrm>
          <a:custGeom>
            <a:avLst/>
            <a:gdLst>
              <a:gd name="connsiteX0" fmla="*/ 0 w 3260261"/>
              <a:gd name="connsiteY0" fmla="*/ 0 h 994379"/>
              <a:gd name="connsiteX1" fmla="*/ 3260261 w 3260261"/>
              <a:gd name="connsiteY1" fmla="*/ 0 h 994379"/>
              <a:gd name="connsiteX2" fmla="*/ 3260261 w 3260261"/>
              <a:gd name="connsiteY2" fmla="*/ 994379 h 994379"/>
              <a:gd name="connsiteX3" fmla="*/ 0 w 3260261"/>
              <a:gd name="connsiteY3" fmla="*/ 994379 h 994379"/>
              <a:gd name="connsiteX4" fmla="*/ 0 w 3260261"/>
              <a:gd name="connsiteY4" fmla="*/ 0 h 99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261" h="994379">
                <a:moveTo>
                  <a:pt x="0" y="0"/>
                </a:moveTo>
                <a:lnTo>
                  <a:pt x="3260261" y="0"/>
                </a:lnTo>
                <a:lnTo>
                  <a:pt x="3260261" y="994379"/>
                </a:lnTo>
                <a:lnTo>
                  <a:pt x="0" y="994379"/>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800" b="1" kern="1200" dirty="0">
                <a:solidFill>
                  <a:schemeClr val="bg1">
                    <a:lumMod val="10000"/>
                  </a:schemeClr>
                </a:solidFill>
                <a:latin typeface="+mj-lt"/>
              </a:rPr>
              <a:t>Mở đầu truyện</a:t>
            </a:r>
            <a:endParaRPr lang="en-SG" sz="2800" b="1" kern="1200" dirty="0">
              <a:solidFill>
                <a:schemeClr val="bg1">
                  <a:lumMod val="10000"/>
                </a:schemeClr>
              </a:solidFill>
              <a:latin typeface="+mj-lt"/>
            </a:endParaRPr>
          </a:p>
        </p:txBody>
      </p:sp>
      <p:sp>
        <p:nvSpPr>
          <p:cNvPr id="22" name="Freeform: Shape 21">
            <a:extLst>
              <a:ext uri="{FF2B5EF4-FFF2-40B4-BE49-F238E27FC236}">
                <a16:creationId xmlns:a16="http://schemas.microsoft.com/office/drawing/2014/main" id="{51B4D963-FCB6-A622-A3E7-796E0B5E9D2C}"/>
              </a:ext>
            </a:extLst>
          </p:cNvPr>
          <p:cNvSpPr/>
          <p:nvPr/>
        </p:nvSpPr>
        <p:spPr>
          <a:xfrm>
            <a:off x="4965540" y="1217380"/>
            <a:ext cx="6994966" cy="994379"/>
          </a:xfrm>
          <a:custGeom>
            <a:avLst/>
            <a:gdLst>
              <a:gd name="connsiteX0" fmla="*/ 0 w 3260261"/>
              <a:gd name="connsiteY0" fmla="*/ 0 h 994379"/>
              <a:gd name="connsiteX1" fmla="*/ 3260261 w 3260261"/>
              <a:gd name="connsiteY1" fmla="*/ 0 h 994379"/>
              <a:gd name="connsiteX2" fmla="*/ 3260261 w 3260261"/>
              <a:gd name="connsiteY2" fmla="*/ 994379 h 994379"/>
              <a:gd name="connsiteX3" fmla="*/ 0 w 3260261"/>
              <a:gd name="connsiteY3" fmla="*/ 994379 h 994379"/>
              <a:gd name="connsiteX4" fmla="*/ 0 w 3260261"/>
              <a:gd name="connsiteY4" fmla="*/ 0 h 99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261" h="994379">
                <a:moveTo>
                  <a:pt x="0" y="0"/>
                </a:moveTo>
                <a:lnTo>
                  <a:pt x="3260261" y="0"/>
                </a:lnTo>
                <a:lnTo>
                  <a:pt x="3260261" y="994379"/>
                </a:lnTo>
                <a:lnTo>
                  <a:pt x="0" y="994379"/>
                </a:lnTo>
                <a:lnTo>
                  <a:pt x="0" y="0"/>
                </a:lnTo>
                <a:close/>
              </a:path>
            </a:pathLst>
          </a:custGeom>
          <a:solidFill>
            <a:schemeClr val="accent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r>
              <a:rPr lang="vi-VN" sz="2800" kern="1200" dirty="0">
                <a:solidFill>
                  <a:schemeClr val="bg1">
                    <a:lumMod val="10000"/>
                  </a:schemeClr>
                </a:solidFill>
                <a:latin typeface="+mj-lt"/>
              </a:rPr>
              <a:t>giới thiệu thời gian, không gian, các nhân vật và tình huống xảy ra câu chuyện.</a:t>
            </a:r>
            <a:endParaRPr lang="en-SG" sz="2800" kern="1200" dirty="0">
              <a:solidFill>
                <a:schemeClr val="bg1">
                  <a:lumMod val="10000"/>
                </a:schemeClr>
              </a:solidFill>
              <a:latin typeface="+mj-lt"/>
            </a:endParaRPr>
          </a:p>
        </p:txBody>
      </p:sp>
      <p:sp>
        <p:nvSpPr>
          <p:cNvPr id="23" name="Freeform: Shape 22">
            <a:extLst>
              <a:ext uri="{FF2B5EF4-FFF2-40B4-BE49-F238E27FC236}">
                <a16:creationId xmlns:a16="http://schemas.microsoft.com/office/drawing/2014/main" id="{0C55E52F-5242-959C-5733-69AD3400DD1B}"/>
              </a:ext>
            </a:extLst>
          </p:cNvPr>
          <p:cNvSpPr/>
          <p:nvPr/>
        </p:nvSpPr>
        <p:spPr>
          <a:xfrm>
            <a:off x="2065721" y="3163301"/>
            <a:ext cx="2608210" cy="994379"/>
          </a:xfrm>
          <a:custGeom>
            <a:avLst/>
            <a:gdLst>
              <a:gd name="connsiteX0" fmla="*/ 0 w 3260261"/>
              <a:gd name="connsiteY0" fmla="*/ 0 h 994379"/>
              <a:gd name="connsiteX1" fmla="*/ 3260261 w 3260261"/>
              <a:gd name="connsiteY1" fmla="*/ 0 h 994379"/>
              <a:gd name="connsiteX2" fmla="*/ 3260261 w 3260261"/>
              <a:gd name="connsiteY2" fmla="*/ 994379 h 994379"/>
              <a:gd name="connsiteX3" fmla="*/ 0 w 3260261"/>
              <a:gd name="connsiteY3" fmla="*/ 994379 h 994379"/>
              <a:gd name="connsiteX4" fmla="*/ 0 w 3260261"/>
              <a:gd name="connsiteY4" fmla="*/ 0 h 99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261" h="994379">
                <a:moveTo>
                  <a:pt x="0" y="0"/>
                </a:moveTo>
                <a:lnTo>
                  <a:pt x="3260261" y="0"/>
                </a:lnTo>
                <a:lnTo>
                  <a:pt x="3260261" y="994379"/>
                </a:lnTo>
                <a:lnTo>
                  <a:pt x="0" y="994379"/>
                </a:lnTo>
                <a:lnTo>
                  <a:pt x="0" y="0"/>
                </a:lnTo>
                <a:close/>
              </a:path>
            </a:pathLst>
          </a:custGeom>
          <a:solidFill>
            <a:schemeClr val="bg2">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800" b="1" kern="1200" dirty="0">
                <a:solidFill>
                  <a:schemeClr val="bg1">
                    <a:lumMod val="10000"/>
                  </a:schemeClr>
                </a:solidFill>
                <a:latin typeface="+mj-lt"/>
              </a:rPr>
              <a:t>Diễn biến truyện</a:t>
            </a:r>
            <a:endParaRPr lang="en-SG" sz="2800" b="1" kern="1200" dirty="0">
              <a:solidFill>
                <a:schemeClr val="bg1">
                  <a:lumMod val="10000"/>
                </a:schemeClr>
              </a:solidFill>
              <a:latin typeface="+mj-lt"/>
            </a:endParaRPr>
          </a:p>
        </p:txBody>
      </p:sp>
      <p:sp>
        <p:nvSpPr>
          <p:cNvPr id="24" name="Freeform: Shape 23">
            <a:extLst>
              <a:ext uri="{FF2B5EF4-FFF2-40B4-BE49-F238E27FC236}">
                <a16:creationId xmlns:a16="http://schemas.microsoft.com/office/drawing/2014/main" id="{682334F8-5DFF-50A7-D3A3-90E957CDE117}"/>
              </a:ext>
            </a:extLst>
          </p:cNvPr>
          <p:cNvSpPr/>
          <p:nvPr/>
        </p:nvSpPr>
        <p:spPr>
          <a:xfrm>
            <a:off x="4965540" y="2529757"/>
            <a:ext cx="6994966" cy="2127992"/>
          </a:xfrm>
          <a:custGeom>
            <a:avLst/>
            <a:gdLst>
              <a:gd name="connsiteX0" fmla="*/ 0 w 3260261"/>
              <a:gd name="connsiteY0" fmla="*/ 0 h 994379"/>
              <a:gd name="connsiteX1" fmla="*/ 3260261 w 3260261"/>
              <a:gd name="connsiteY1" fmla="*/ 0 h 994379"/>
              <a:gd name="connsiteX2" fmla="*/ 3260261 w 3260261"/>
              <a:gd name="connsiteY2" fmla="*/ 994379 h 994379"/>
              <a:gd name="connsiteX3" fmla="*/ 0 w 3260261"/>
              <a:gd name="connsiteY3" fmla="*/ 994379 h 994379"/>
              <a:gd name="connsiteX4" fmla="*/ 0 w 3260261"/>
              <a:gd name="connsiteY4" fmla="*/ 0 h 99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261" h="994379">
                <a:moveTo>
                  <a:pt x="0" y="0"/>
                </a:moveTo>
                <a:lnTo>
                  <a:pt x="3260261" y="0"/>
                </a:lnTo>
                <a:lnTo>
                  <a:pt x="3260261" y="994379"/>
                </a:lnTo>
                <a:lnTo>
                  <a:pt x="0" y="994379"/>
                </a:lnTo>
                <a:lnTo>
                  <a:pt x="0" y="0"/>
                </a:lnTo>
                <a:close/>
              </a:path>
            </a:pathLst>
          </a:custGeom>
          <a:solidFill>
            <a:schemeClr val="accent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r>
              <a:rPr lang="vi-VN" sz="2800" kern="1200" dirty="0">
                <a:solidFill>
                  <a:schemeClr val="bg1">
                    <a:lumMod val="10000"/>
                  </a:schemeClr>
                </a:solidFill>
                <a:latin typeface="+mj-lt"/>
              </a:rPr>
              <a:t>chọn ngôi kể phù hợp (ngôi thứ nhất hoặc ngôi thứ ba); lần lượt kể lại các sự kiện từ mở đầu đến kết thúc xoay quanh nhân vật chính; sử dụng các chi tiết tiệu biểu; xây dựng đối thoại giữa các nhân vật; kết hợp miêu tả và biểu cảm;...</a:t>
            </a:r>
            <a:endParaRPr lang="en-SG" sz="2800" kern="1200" dirty="0">
              <a:solidFill>
                <a:schemeClr val="bg1">
                  <a:lumMod val="10000"/>
                </a:schemeClr>
              </a:solidFill>
              <a:latin typeface="+mj-lt"/>
            </a:endParaRPr>
          </a:p>
        </p:txBody>
      </p:sp>
      <p:sp>
        <p:nvSpPr>
          <p:cNvPr id="25" name="Freeform: Shape 24">
            <a:extLst>
              <a:ext uri="{FF2B5EF4-FFF2-40B4-BE49-F238E27FC236}">
                <a16:creationId xmlns:a16="http://schemas.microsoft.com/office/drawing/2014/main" id="{E8696868-058A-A1C1-9BB5-CA70DEEA918C}"/>
              </a:ext>
            </a:extLst>
          </p:cNvPr>
          <p:cNvSpPr/>
          <p:nvPr/>
        </p:nvSpPr>
        <p:spPr>
          <a:xfrm>
            <a:off x="2065721" y="5109218"/>
            <a:ext cx="2608210" cy="994379"/>
          </a:xfrm>
          <a:custGeom>
            <a:avLst/>
            <a:gdLst>
              <a:gd name="connsiteX0" fmla="*/ 0 w 3260261"/>
              <a:gd name="connsiteY0" fmla="*/ 0 h 994379"/>
              <a:gd name="connsiteX1" fmla="*/ 3260261 w 3260261"/>
              <a:gd name="connsiteY1" fmla="*/ 0 h 994379"/>
              <a:gd name="connsiteX2" fmla="*/ 3260261 w 3260261"/>
              <a:gd name="connsiteY2" fmla="*/ 994379 h 994379"/>
              <a:gd name="connsiteX3" fmla="*/ 0 w 3260261"/>
              <a:gd name="connsiteY3" fmla="*/ 994379 h 994379"/>
              <a:gd name="connsiteX4" fmla="*/ 0 w 3260261"/>
              <a:gd name="connsiteY4" fmla="*/ 0 h 99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261" h="994379">
                <a:moveTo>
                  <a:pt x="0" y="0"/>
                </a:moveTo>
                <a:lnTo>
                  <a:pt x="3260261" y="0"/>
                </a:lnTo>
                <a:lnTo>
                  <a:pt x="3260261" y="994379"/>
                </a:lnTo>
                <a:lnTo>
                  <a:pt x="0" y="994379"/>
                </a:lnTo>
                <a:lnTo>
                  <a:pt x="0" y="0"/>
                </a:lnTo>
                <a:close/>
              </a:path>
            </a:pathLst>
          </a:custGeom>
          <a:solidFill>
            <a:srgbClr val="E5F4D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800" b="1" kern="1200" dirty="0">
                <a:solidFill>
                  <a:schemeClr val="bg1">
                    <a:lumMod val="10000"/>
                  </a:schemeClr>
                </a:solidFill>
                <a:latin typeface="+mj-lt"/>
              </a:rPr>
              <a:t>Kết thúc truyện</a:t>
            </a:r>
            <a:endParaRPr lang="en-SG" sz="2800" b="1" kern="1200" dirty="0">
              <a:solidFill>
                <a:schemeClr val="bg1">
                  <a:lumMod val="10000"/>
                </a:schemeClr>
              </a:solidFill>
              <a:latin typeface="+mj-lt"/>
            </a:endParaRPr>
          </a:p>
        </p:txBody>
      </p:sp>
      <p:sp>
        <p:nvSpPr>
          <p:cNvPr id="26" name="Freeform: Shape 25">
            <a:extLst>
              <a:ext uri="{FF2B5EF4-FFF2-40B4-BE49-F238E27FC236}">
                <a16:creationId xmlns:a16="http://schemas.microsoft.com/office/drawing/2014/main" id="{034742EB-E855-3A83-8887-B771B41D4F2C}"/>
              </a:ext>
            </a:extLst>
          </p:cNvPr>
          <p:cNvSpPr/>
          <p:nvPr/>
        </p:nvSpPr>
        <p:spPr>
          <a:xfrm>
            <a:off x="4965540" y="4918549"/>
            <a:ext cx="6994966" cy="1721005"/>
          </a:xfrm>
          <a:custGeom>
            <a:avLst/>
            <a:gdLst>
              <a:gd name="connsiteX0" fmla="*/ 0 w 3260261"/>
              <a:gd name="connsiteY0" fmla="*/ 0 h 994379"/>
              <a:gd name="connsiteX1" fmla="*/ 3260261 w 3260261"/>
              <a:gd name="connsiteY1" fmla="*/ 0 h 994379"/>
              <a:gd name="connsiteX2" fmla="*/ 3260261 w 3260261"/>
              <a:gd name="connsiteY2" fmla="*/ 994379 h 994379"/>
              <a:gd name="connsiteX3" fmla="*/ 0 w 3260261"/>
              <a:gd name="connsiteY3" fmla="*/ 994379 h 994379"/>
              <a:gd name="connsiteX4" fmla="*/ 0 w 3260261"/>
              <a:gd name="connsiteY4" fmla="*/ 0 h 99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261" h="994379">
                <a:moveTo>
                  <a:pt x="0" y="0"/>
                </a:moveTo>
                <a:lnTo>
                  <a:pt x="3260261" y="0"/>
                </a:lnTo>
                <a:lnTo>
                  <a:pt x="3260261" y="994379"/>
                </a:lnTo>
                <a:lnTo>
                  <a:pt x="0" y="994379"/>
                </a:lnTo>
                <a:lnTo>
                  <a:pt x="0" y="0"/>
                </a:lnTo>
                <a:close/>
              </a:path>
            </a:pathLst>
          </a:custGeom>
          <a:solidFill>
            <a:schemeClr val="accent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r>
              <a:rPr lang="vi-VN" sz="2800" kern="1200" dirty="0">
                <a:solidFill>
                  <a:schemeClr val="bg1">
                    <a:lumMod val="10000"/>
                  </a:schemeClr>
                </a:solidFill>
                <a:latin typeface="+mj-lt"/>
              </a:rPr>
              <a:t>có thể nêu cách giải quyết vấn đề được đề cập trong truyện phù hợp với diễn biến câu chuyện, gợi mở hoặc thể hiện những suy ngẫm từ/ về câu chuyện.</a:t>
            </a:r>
            <a:endParaRPr lang="en-SG" sz="2800" kern="1200" dirty="0">
              <a:solidFill>
                <a:schemeClr val="bg1">
                  <a:lumMod val="10000"/>
                </a:schemeClr>
              </a:solidFill>
              <a:latin typeface="+mj-lt"/>
            </a:endParaRPr>
          </a:p>
        </p:txBody>
      </p:sp>
      <p:pic>
        <p:nvPicPr>
          <p:cNvPr id="27" name="그림 3">
            <a:extLst>
              <a:ext uri="{FF2B5EF4-FFF2-40B4-BE49-F238E27FC236}">
                <a16:creationId xmlns:a16="http://schemas.microsoft.com/office/drawing/2014/main" id="{6789A776-3DD4-D836-8F86-9A08AAFC0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5228435"/>
            <a:ext cx="2616234" cy="1629565"/>
          </a:xfrm>
          <a:prstGeom prst="rect">
            <a:avLst/>
          </a:prstGeom>
        </p:spPr>
      </p:pic>
    </p:spTree>
    <p:extLst>
      <p:ext uri="{BB962C8B-B14F-4D97-AF65-F5344CB8AC3E}">
        <p14:creationId xmlns:p14="http://schemas.microsoft.com/office/powerpoint/2010/main" val="219922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14E8F-A091-DDF9-070B-71B9DF7C3B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49AD4F-1C78-14E0-5925-04E3088CFDE4}"/>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A39A833E-C54E-28FA-4FD0-D77973F78867}"/>
              </a:ext>
            </a:extLst>
          </p:cNvPr>
          <p:cNvSpPr txBox="1">
            <a:spLocks/>
          </p:cNvSpPr>
          <p:nvPr/>
        </p:nvSpPr>
        <p:spPr>
          <a:xfrm>
            <a:off x="2870099" y="3429000"/>
            <a:ext cx="6204812"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r>
              <a:rPr lang="vi-VN" sz="6000" b="1" dirty="0">
                <a:solidFill>
                  <a:schemeClr val="bg1">
                    <a:lumMod val="10000"/>
                  </a:schemeClr>
                </a:solidFill>
              </a:rPr>
              <a:t>Hoạt động hướng dẫn phân tích kiểu văn bản</a:t>
            </a:r>
            <a:endParaRPr lang="en-SG" sz="6000" dirty="0">
              <a:solidFill>
                <a:schemeClr val="bg1">
                  <a:lumMod val="10000"/>
                </a:schemeClr>
              </a:solidFill>
            </a:endParaRPr>
          </a:p>
        </p:txBody>
      </p:sp>
      <p:sp>
        <p:nvSpPr>
          <p:cNvPr id="5" name="Google Shape;1272;p51">
            <a:extLst>
              <a:ext uri="{FF2B5EF4-FFF2-40B4-BE49-F238E27FC236}">
                <a16:creationId xmlns:a16="http://schemas.microsoft.com/office/drawing/2014/main" id="{C767E5A7-81E5-D76F-8528-BC411B27560C}"/>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III</a:t>
            </a:r>
          </a:p>
        </p:txBody>
      </p:sp>
      <p:sp>
        <p:nvSpPr>
          <p:cNvPr id="6" name="Google Shape;1290;p51">
            <a:extLst>
              <a:ext uri="{FF2B5EF4-FFF2-40B4-BE49-F238E27FC236}">
                <a16:creationId xmlns:a16="http://schemas.microsoft.com/office/drawing/2014/main" id="{B72D0E50-1EA2-5640-B515-3223F335A916}"/>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299900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EFC5-F24C-4CF2-A07D-D89F10323F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0B5156E-FAC5-F00A-DBB3-7B10CF1267A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5BC1EB0-9BE0-444F-D64C-273D50DE25BA}"/>
              </a:ext>
            </a:extLst>
          </p:cNvPr>
          <p:cNvSpPr txBox="1"/>
          <p:nvPr/>
        </p:nvSpPr>
        <p:spPr>
          <a:xfrm>
            <a:off x="3442507" y="67886"/>
            <a:ext cx="6096000"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III. </a:t>
            </a:r>
            <a:r>
              <a:rPr lang="en-US" sz="3600" b="1" dirty="0" err="1">
                <a:solidFill>
                  <a:srgbClr val="66241B"/>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66241B"/>
                </a:solidFill>
                <a:latin typeface="Times New Roman" panose="02020603050405020304" pitchFamily="18" charset="0"/>
                <a:ea typeface="Calibri" panose="020F0502020204030204" pitchFamily="34" charset="0"/>
                <a:cs typeface="Times New Roman" panose="02020603050405020304" pitchFamily="18" charset="0"/>
              </a:rPr>
              <a:t>tích</a:t>
            </a: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66241B"/>
                </a:solidFill>
                <a:latin typeface="Times New Roman" panose="02020603050405020304" pitchFamily="18" charset="0"/>
                <a:ea typeface="Calibri" panose="020F0502020204030204" pitchFamily="34" charset="0"/>
                <a:cs typeface="Times New Roman" panose="02020603050405020304" pitchFamily="18" charset="0"/>
              </a:rPr>
              <a:t>kiểu</a:t>
            </a: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66241B"/>
                </a:solidFill>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66241B"/>
                </a:solidFill>
                <a:latin typeface="Times New Roman" panose="02020603050405020304" pitchFamily="18" charset="0"/>
                <a:ea typeface="Calibri" panose="020F0502020204030204" pitchFamily="34" charset="0"/>
                <a:cs typeface="Times New Roman" panose="02020603050405020304" pitchFamily="18" charset="0"/>
              </a:rPr>
              <a:t>bản</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059E52FF-3440-4B55-3584-733088573750}"/>
              </a:ext>
            </a:extLst>
          </p:cNvPr>
          <p:cNvGrpSpPr/>
          <p:nvPr/>
        </p:nvGrpSpPr>
        <p:grpSpPr>
          <a:xfrm>
            <a:off x="3745456" y="3875424"/>
            <a:ext cx="3863008" cy="2491187"/>
            <a:chOff x="6977270" y="1567952"/>
            <a:chExt cx="5340626" cy="3560417"/>
          </a:xfrm>
        </p:grpSpPr>
        <p:sp>
          <p:nvSpPr>
            <p:cNvPr id="5" name="Rectangle: Rounded Corners 4">
              <a:extLst>
                <a:ext uri="{FF2B5EF4-FFF2-40B4-BE49-F238E27FC236}">
                  <a16:creationId xmlns:a16="http://schemas.microsoft.com/office/drawing/2014/main" id="{243CA12F-2634-D6DC-A18E-2EE0B235F5AE}"/>
                </a:ext>
              </a:extLst>
            </p:cNvPr>
            <p:cNvSpPr/>
            <p:nvPr/>
          </p:nvSpPr>
          <p:spPr>
            <a:xfrm>
              <a:off x="7898296" y="2150826"/>
              <a:ext cx="3737113" cy="23946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rial"/>
                <a:ea typeface="微软雅黑"/>
                <a:cs typeface="+mn-cs"/>
                <a:sym typeface="Arial"/>
              </a:endParaRPr>
            </a:p>
          </p:txBody>
        </p:sp>
        <p:pic>
          <p:nvPicPr>
            <p:cNvPr id="12" name="Picture 11" descr="A hand holding a pen over a book&#10;&#10;Description automatically generated">
              <a:extLst>
                <a:ext uri="{FF2B5EF4-FFF2-40B4-BE49-F238E27FC236}">
                  <a16:creationId xmlns:a16="http://schemas.microsoft.com/office/drawing/2014/main" id="{28DA70B5-A3EA-FCFC-D71A-B70687184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13" name="Google Shape;660;p56">
            <a:extLst>
              <a:ext uri="{FF2B5EF4-FFF2-40B4-BE49-F238E27FC236}">
                <a16:creationId xmlns:a16="http://schemas.microsoft.com/office/drawing/2014/main" id="{6D67DC8E-2F69-C6BB-6B10-8CB1295E9C6D}"/>
              </a:ext>
            </a:extLst>
          </p:cNvPr>
          <p:cNvCxnSpPr>
            <a:cxnSpLocks/>
          </p:cNvCxnSpPr>
          <p:nvPr/>
        </p:nvCxnSpPr>
        <p:spPr>
          <a:xfrm flipH="1">
            <a:off x="2320707" y="1801264"/>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14" name="Google Shape;660;p56">
            <a:extLst>
              <a:ext uri="{FF2B5EF4-FFF2-40B4-BE49-F238E27FC236}">
                <a16:creationId xmlns:a16="http://schemas.microsoft.com/office/drawing/2014/main" id="{E5399388-5CC5-C4A0-A436-EB39DEE21CF6}"/>
              </a:ext>
            </a:extLst>
          </p:cNvPr>
          <p:cNvCxnSpPr>
            <a:cxnSpLocks/>
          </p:cNvCxnSpPr>
          <p:nvPr/>
        </p:nvCxnSpPr>
        <p:spPr>
          <a:xfrm>
            <a:off x="8276325" y="1801264"/>
            <a:ext cx="1954985" cy="896448"/>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15" name="Google Shape;676;p56">
            <a:extLst>
              <a:ext uri="{FF2B5EF4-FFF2-40B4-BE49-F238E27FC236}">
                <a16:creationId xmlns:a16="http://schemas.microsoft.com/office/drawing/2014/main" id="{AE70A304-5738-1D99-6DAA-0074CCBBCD3E}"/>
              </a:ext>
            </a:extLst>
          </p:cNvPr>
          <p:cNvSpPr/>
          <p:nvPr/>
        </p:nvSpPr>
        <p:spPr>
          <a:xfrm>
            <a:off x="3926305" y="1393434"/>
            <a:ext cx="4350020" cy="802685"/>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6" name="Google Shape;661;p56">
            <a:extLst>
              <a:ext uri="{FF2B5EF4-FFF2-40B4-BE49-F238E27FC236}">
                <a16:creationId xmlns:a16="http://schemas.microsoft.com/office/drawing/2014/main" id="{9EB0775F-EBD8-B683-0559-1C2F3733C60F}"/>
              </a:ext>
            </a:extLst>
          </p:cNvPr>
          <p:cNvSpPr txBox="1"/>
          <p:nvPr/>
        </p:nvSpPr>
        <p:spPr>
          <a:xfrm>
            <a:off x="3166601" y="1441457"/>
            <a:ext cx="5978497"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FFFFFF"/>
                </a:solidFill>
                <a:effectLst/>
                <a:uLnTx/>
                <a:uFillTx/>
                <a:latin typeface="Times New Roman" panose="02020603050405020304" pitchFamily="18" charset="0"/>
                <a:ea typeface="+mn-ea"/>
                <a:cs typeface="Arial"/>
                <a:sym typeface="Arial"/>
              </a:rPr>
              <a:t>NHIỆM</a:t>
            </a:r>
            <a:r>
              <a:rPr kumimoji="0" lang="en-US" sz="3733" b="1" i="0" u="none" strike="noStrike" kern="0" cap="none" spc="0" normalizeH="0" noProof="0" dirty="0">
                <a:ln>
                  <a:noFill/>
                </a:ln>
                <a:solidFill>
                  <a:srgbClr val="FFFFFF"/>
                </a:solidFill>
                <a:effectLst/>
                <a:uLnTx/>
                <a:uFillTx/>
                <a:latin typeface="Times New Roman" panose="02020603050405020304" pitchFamily="18" charset="0"/>
                <a:ea typeface="+mn-ea"/>
                <a:cs typeface="Arial"/>
                <a:sym typeface="Arial"/>
              </a:rPr>
              <a:t> VỤ</a:t>
            </a:r>
            <a:endParaRPr kumimoji="0" sz="3733" b="1" i="0" u="none" strike="noStrike" kern="0" cap="none" spc="0" normalizeH="0" baseline="0" noProof="0" dirty="0">
              <a:ln>
                <a:noFill/>
              </a:ln>
              <a:solidFill>
                <a:srgbClr val="FFFFFF"/>
              </a:solidFill>
              <a:effectLst/>
              <a:uLnTx/>
              <a:uFillTx/>
              <a:latin typeface="Arial"/>
              <a:ea typeface="Reggae One"/>
              <a:cs typeface="Times New Roman" panose="02020603050405020304" pitchFamily="18" charset="0"/>
              <a:sym typeface="Reggae One"/>
            </a:endParaRPr>
          </a:p>
        </p:txBody>
      </p:sp>
      <p:sp>
        <p:nvSpPr>
          <p:cNvPr id="17" name="Google Shape;678;p56">
            <a:extLst>
              <a:ext uri="{FF2B5EF4-FFF2-40B4-BE49-F238E27FC236}">
                <a16:creationId xmlns:a16="http://schemas.microsoft.com/office/drawing/2014/main" id="{D799A8A1-177E-6FC4-1949-4F3F7947103D}"/>
              </a:ext>
            </a:extLst>
          </p:cNvPr>
          <p:cNvSpPr/>
          <p:nvPr/>
        </p:nvSpPr>
        <p:spPr>
          <a:xfrm>
            <a:off x="8040756" y="2419847"/>
            <a:ext cx="3163136" cy="939335"/>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8" name="Google Shape;670;p56">
            <a:extLst>
              <a:ext uri="{FF2B5EF4-FFF2-40B4-BE49-F238E27FC236}">
                <a16:creationId xmlns:a16="http://schemas.microsoft.com/office/drawing/2014/main" id="{C6406F15-6F20-0BC7-A038-83A93B06B5C4}"/>
              </a:ext>
            </a:extLst>
          </p:cNvPr>
          <p:cNvSpPr txBox="1"/>
          <p:nvPr/>
        </p:nvSpPr>
        <p:spPr>
          <a:xfrm>
            <a:off x="8276324" y="2575015"/>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CEC"/>
                </a:solidFill>
                <a:effectLst/>
                <a:uLnTx/>
                <a:uFillTx/>
                <a:latin typeface="Times New Roman" panose="02020603050405020304" pitchFamily="18" charset="0"/>
                <a:ea typeface="+mn-ea"/>
                <a:cs typeface="Arial"/>
                <a:sym typeface="Arial"/>
              </a:rPr>
              <a:t>02</a:t>
            </a:r>
            <a:endParaRPr kumimoji="0" sz="5333" b="1" i="0" u="none" strike="noStrike" kern="0" cap="none" spc="0" normalizeH="0" baseline="0" noProof="0" dirty="0">
              <a:ln>
                <a:noFill/>
              </a:ln>
              <a:solidFill>
                <a:srgbClr val="FFFCEC"/>
              </a:solidFill>
              <a:effectLst/>
              <a:uLnTx/>
              <a:uFillTx/>
              <a:latin typeface="Arial"/>
              <a:ea typeface="Reggae One"/>
              <a:cs typeface="Times New Roman" panose="02020603050405020304" pitchFamily="18" charset="0"/>
              <a:sym typeface="Reggae One"/>
            </a:endParaRPr>
          </a:p>
        </p:txBody>
      </p:sp>
      <p:sp>
        <p:nvSpPr>
          <p:cNvPr id="19" name="Google Shape;682;p56">
            <a:extLst>
              <a:ext uri="{FF2B5EF4-FFF2-40B4-BE49-F238E27FC236}">
                <a16:creationId xmlns:a16="http://schemas.microsoft.com/office/drawing/2014/main" id="{A395AE0F-688F-6CA5-6016-309CA636F52C}"/>
              </a:ext>
            </a:extLst>
          </p:cNvPr>
          <p:cNvSpPr/>
          <p:nvPr/>
        </p:nvSpPr>
        <p:spPr>
          <a:xfrm>
            <a:off x="862039" y="2419842"/>
            <a:ext cx="3163136" cy="939335"/>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20" name="Google Shape;664;p56">
            <a:extLst>
              <a:ext uri="{FF2B5EF4-FFF2-40B4-BE49-F238E27FC236}">
                <a16:creationId xmlns:a16="http://schemas.microsoft.com/office/drawing/2014/main" id="{78A9558B-592A-C358-8FE7-43C56D581F38}"/>
              </a:ext>
            </a:extLst>
          </p:cNvPr>
          <p:cNvSpPr txBox="1"/>
          <p:nvPr/>
        </p:nvSpPr>
        <p:spPr>
          <a:xfrm>
            <a:off x="889415" y="2557515"/>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CEC"/>
                </a:solidFill>
                <a:effectLst/>
                <a:uLnTx/>
                <a:uFillTx/>
                <a:latin typeface="Times New Roman" panose="02020603050405020304" pitchFamily="18" charset="0"/>
                <a:ea typeface="+mn-ea"/>
                <a:cs typeface="Arial"/>
                <a:sym typeface="Arial"/>
              </a:rPr>
              <a:t>01</a:t>
            </a:r>
            <a:endParaRPr kumimoji="0" sz="5333" b="1" i="0" u="none" strike="noStrike" kern="0" cap="none" spc="0" normalizeH="0" baseline="0" noProof="0" dirty="0">
              <a:ln>
                <a:noFill/>
              </a:ln>
              <a:solidFill>
                <a:srgbClr val="FFFCEC"/>
              </a:solidFill>
              <a:effectLst/>
              <a:uLnTx/>
              <a:uFillTx/>
              <a:latin typeface="Arial"/>
              <a:ea typeface="Reggae One"/>
              <a:cs typeface="Times New Roman" panose="02020603050405020304" pitchFamily="18" charset="0"/>
              <a:sym typeface="Reggae One"/>
            </a:endParaRPr>
          </a:p>
        </p:txBody>
      </p:sp>
      <p:sp>
        <p:nvSpPr>
          <p:cNvPr id="21" name="TextBox 20">
            <a:extLst>
              <a:ext uri="{FF2B5EF4-FFF2-40B4-BE49-F238E27FC236}">
                <a16:creationId xmlns:a16="http://schemas.microsoft.com/office/drawing/2014/main" id="{EC195AEC-82F8-1E99-8ADF-E7C397A202A7}"/>
              </a:ext>
            </a:extLst>
          </p:cNvPr>
          <p:cNvSpPr txBox="1"/>
          <p:nvPr/>
        </p:nvSpPr>
        <p:spPr>
          <a:xfrm>
            <a:off x="717199" y="3496849"/>
            <a:ext cx="2953799" cy="3046988"/>
          </a:xfrm>
          <a:prstGeom prst="rect">
            <a:avLst/>
          </a:prstGeom>
          <a:noFill/>
        </p:spPr>
        <p:txBody>
          <a:bodyPr wrap="square">
            <a:spAutoFit/>
          </a:bodyPr>
          <a:lstStyle/>
          <a:p>
            <a:pPr algn="ctr"/>
            <a:r>
              <a:rPr lang="vi-VN" sz="3200" dirty="0">
                <a:solidFill>
                  <a:schemeClr val="bg1">
                    <a:lumMod val="10000"/>
                  </a:schemeClr>
                </a:solidFill>
                <a:latin typeface="+mj-lt"/>
              </a:rPr>
              <a:t>Quan sát cột bên trái của ngữ liệu tham khảo, trả lời câu hỏi: Truyện có mấy phần?</a:t>
            </a:r>
            <a:endParaRPr lang="en-SG" sz="3200" dirty="0">
              <a:solidFill>
                <a:schemeClr val="bg1">
                  <a:lumMod val="10000"/>
                </a:schemeClr>
              </a:solidFill>
              <a:latin typeface="+mj-lt"/>
            </a:endParaRPr>
          </a:p>
        </p:txBody>
      </p:sp>
      <p:sp>
        <p:nvSpPr>
          <p:cNvPr id="22" name="TextBox 21">
            <a:extLst>
              <a:ext uri="{FF2B5EF4-FFF2-40B4-BE49-F238E27FC236}">
                <a16:creationId xmlns:a16="http://schemas.microsoft.com/office/drawing/2014/main" id="{849FC984-2451-E816-82EB-431C6803D782}"/>
              </a:ext>
            </a:extLst>
          </p:cNvPr>
          <p:cNvSpPr txBox="1"/>
          <p:nvPr/>
        </p:nvSpPr>
        <p:spPr>
          <a:xfrm>
            <a:off x="7608464" y="3496849"/>
            <a:ext cx="4121974" cy="3046988"/>
          </a:xfrm>
          <a:prstGeom prst="rect">
            <a:avLst/>
          </a:prstGeom>
          <a:noFill/>
        </p:spPr>
        <p:txBody>
          <a:bodyPr wrap="square">
            <a:spAutoFit/>
          </a:bodyPr>
          <a:lstStyle/>
          <a:p>
            <a:pPr algn="ctr"/>
            <a:r>
              <a:rPr lang="vi-VN" sz="3200" dirty="0">
                <a:solidFill>
                  <a:schemeClr val="bg1">
                    <a:lumMod val="10000"/>
                  </a:schemeClr>
                </a:solidFill>
                <a:latin typeface="+mj-lt"/>
              </a:rPr>
              <a:t>Lần lượt đọc từng phần trong truyện (cột giữa) và các số, kí hiệu *, **, *** (cột phải) trả lời câu hỏi: Ý nghĩa của các chỉ dấu là gì?</a:t>
            </a:r>
            <a:endParaRPr lang="en-SG" sz="3200" dirty="0">
              <a:solidFill>
                <a:schemeClr val="bg1">
                  <a:lumMod val="10000"/>
                </a:schemeClr>
              </a:solidFill>
              <a:latin typeface="+mj-lt"/>
            </a:endParaRPr>
          </a:p>
        </p:txBody>
      </p:sp>
    </p:spTree>
    <p:extLst>
      <p:ext uri="{BB962C8B-B14F-4D97-AF65-F5344CB8AC3E}">
        <p14:creationId xmlns:p14="http://schemas.microsoft.com/office/powerpoint/2010/main" val="2975824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CB9D-85E2-3D8A-4CB6-83956D6FDE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B943A9-0043-3BAC-1522-CD6C6E4E1DC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B75CA-A6ED-BA4E-AE3A-FBECE5C1F62C}"/>
              </a:ext>
            </a:extLst>
          </p:cNvPr>
          <p:cNvSpPr txBox="1"/>
          <p:nvPr/>
        </p:nvSpPr>
        <p:spPr>
          <a:xfrm>
            <a:off x="2885568" y="105924"/>
            <a:ext cx="7936917"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SỰ KIỆN ĐƯỢC KỂ TRONG VĂN BẢN</a:t>
            </a:r>
            <a:endParaRPr kumimoji="0" lang="en-SG" sz="32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Google Shape;1107;p29">
            <a:extLst>
              <a:ext uri="{FF2B5EF4-FFF2-40B4-BE49-F238E27FC236}">
                <a16:creationId xmlns:a16="http://schemas.microsoft.com/office/drawing/2014/main" id="{CF1D1B36-D737-10E5-503F-681EEB0864AE}"/>
              </a:ext>
            </a:extLst>
          </p:cNvPr>
          <p:cNvSpPr/>
          <p:nvPr/>
        </p:nvSpPr>
        <p:spPr>
          <a:xfrm>
            <a:off x="0" y="4086726"/>
            <a:ext cx="12192000" cy="63905"/>
          </a:xfrm>
          <a:custGeom>
            <a:avLst/>
            <a:gdLst/>
            <a:ahLst/>
            <a:cxnLst/>
            <a:rect l="l" t="t" r="r" b="b"/>
            <a:pathLst>
              <a:path w="6491518" h="31243" extrusionOk="0">
                <a:moveTo>
                  <a:pt x="0" y="0"/>
                </a:moveTo>
                <a:lnTo>
                  <a:pt x="6491519" y="0"/>
                </a:lnTo>
                <a:lnTo>
                  <a:pt x="6491519" y="31244"/>
                </a:lnTo>
                <a:lnTo>
                  <a:pt x="0" y="31244"/>
                </a:lnTo>
                <a:close/>
              </a:path>
            </a:pathLst>
          </a:custGeom>
          <a:solidFill>
            <a:srgbClr val="9B9B9B"/>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1108;p29">
            <a:extLst>
              <a:ext uri="{FF2B5EF4-FFF2-40B4-BE49-F238E27FC236}">
                <a16:creationId xmlns:a16="http://schemas.microsoft.com/office/drawing/2014/main" id="{7AC4E1CF-2ACE-F102-C8D3-F56AF27C1E38}"/>
              </a:ext>
            </a:extLst>
          </p:cNvPr>
          <p:cNvSpPr/>
          <p:nvPr/>
        </p:nvSpPr>
        <p:spPr>
          <a:xfrm>
            <a:off x="5463" y="4389050"/>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1109;p29">
            <a:extLst>
              <a:ext uri="{FF2B5EF4-FFF2-40B4-BE49-F238E27FC236}">
                <a16:creationId xmlns:a16="http://schemas.microsoft.com/office/drawing/2014/main" id="{B2BD2324-BF87-51FB-ABCB-3269959C0D89}"/>
              </a:ext>
            </a:extLst>
          </p:cNvPr>
          <p:cNvSpPr/>
          <p:nvPr/>
        </p:nvSpPr>
        <p:spPr>
          <a:xfrm>
            <a:off x="90479" y="4454703"/>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110;p29">
            <a:extLst>
              <a:ext uri="{FF2B5EF4-FFF2-40B4-BE49-F238E27FC236}">
                <a16:creationId xmlns:a16="http://schemas.microsoft.com/office/drawing/2014/main" id="{D90AA57C-79E2-B3AB-43B5-DA621C512BA5}"/>
              </a:ext>
            </a:extLst>
          </p:cNvPr>
          <p:cNvSpPr/>
          <p:nvPr/>
        </p:nvSpPr>
        <p:spPr>
          <a:xfrm>
            <a:off x="508684" y="4050716"/>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111;p29">
            <a:extLst>
              <a:ext uri="{FF2B5EF4-FFF2-40B4-BE49-F238E27FC236}">
                <a16:creationId xmlns:a16="http://schemas.microsoft.com/office/drawing/2014/main" id="{69B8106C-CD86-7725-FB90-2DCC2A870CC1}"/>
              </a:ext>
            </a:extLst>
          </p:cNvPr>
          <p:cNvSpPr/>
          <p:nvPr/>
        </p:nvSpPr>
        <p:spPr>
          <a:xfrm>
            <a:off x="566047" y="4178326"/>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112;p29">
            <a:extLst>
              <a:ext uri="{FF2B5EF4-FFF2-40B4-BE49-F238E27FC236}">
                <a16:creationId xmlns:a16="http://schemas.microsoft.com/office/drawing/2014/main" id="{0B2F4AEF-5D13-09E5-B093-8F243D3041E7}"/>
              </a:ext>
            </a:extLst>
          </p:cNvPr>
          <p:cNvSpPr/>
          <p:nvPr/>
        </p:nvSpPr>
        <p:spPr>
          <a:xfrm>
            <a:off x="544700" y="4082622"/>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13;p29">
            <a:extLst>
              <a:ext uri="{FF2B5EF4-FFF2-40B4-BE49-F238E27FC236}">
                <a16:creationId xmlns:a16="http://schemas.microsoft.com/office/drawing/2014/main" id="{62BD3A10-7A9C-8CBD-98EC-0597DE6BD601}"/>
              </a:ext>
            </a:extLst>
          </p:cNvPr>
          <p:cNvSpPr/>
          <p:nvPr/>
        </p:nvSpPr>
        <p:spPr>
          <a:xfrm>
            <a:off x="1508526" y="2930063"/>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114;p29">
            <a:extLst>
              <a:ext uri="{FF2B5EF4-FFF2-40B4-BE49-F238E27FC236}">
                <a16:creationId xmlns:a16="http://schemas.microsoft.com/office/drawing/2014/main" id="{A39228FD-33CA-1E99-B86E-BB36A08178E2}"/>
              </a:ext>
            </a:extLst>
          </p:cNvPr>
          <p:cNvSpPr/>
          <p:nvPr/>
        </p:nvSpPr>
        <p:spPr>
          <a:xfrm>
            <a:off x="1593545" y="2995715"/>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115;p29">
            <a:extLst>
              <a:ext uri="{FF2B5EF4-FFF2-40B4-BE49-F238E27FC236}">
                <a16:creationId xmlns:a16="http://schemas.microsoft.com/office/drawing/2014/main" id="{6455F20F-ED75-F410-7128-06C8B656161B}"/>
              </a:ext>
            </a:extLst>
          </p:cNvPr>
          <p:cNvSpPr/>
          <p:nvPr/>
        </p:nvSpPr>
        <p:spPr>
          <a:xfrm>
            <a:off x="2011652" y="4050719"/>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116;p29">
            <a:extLst>
              <a:ext uri="{FF2B5EF4-FFF2-40B4-BE49-F238E27FC236}">
                <a16:creationId xmlns:a16="http://schemas.microsoft.com/office/drawing/2014/main" id="{4823C1DF-6259-1690-7F66-545CF8FF48A1}"/>
              </a:ext>
            </a:extLst>
          </p:cNvPr>
          <p:cNvSpPr/>
          <p:nvPr/>
        </p:nvSpPr>
        <p:spPr>
          <a:xfrm>
            <a:off x="2071629" y="3839159"/>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117;p29">
            <a:extLst>
              <a:ext uri="{FF2B5EF4-FFF2-40B4-BE49-F238E27FC236}">
                <a16:creationId xmlns:a16="http://schemas.microsoft.com/office/drawing/2014/main" id="{477AFAEF-1A21-C20D-0511-7EE5382B820D}"/>
              </a:ext>
            </a:extLst>
          </p:cNvPr>
          <p:cNvSpPr/>
          <p:nvPr/>
        </p:nvSpPr>
        <p:spPr>
          <a:xfrm>
            <a:off x="2048104" y="4082622"/>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118;p29">
            <a:extLst>
              <a:ext uri="{FF2B5EF4-FFF2-40B4-BE49-F238E27FC236}">
                <a16:creationId xmlns:a16="http://schemas.microsoft.com/office/drawing/2014/main" id="{3EF26013-8893-1C38-59D1-0EBB5459D985}"/>
              </a:ext>
            </a:extLst>
          </p:cNvPr>
          <p:cNvSpPr/>
          <p:nvPr/>
        </p:nvSpPr>
        <p:spPr>
          <a:xfrm>
            <a:off x="4968796" y="2930063"/>
            <a:ext cx="1150312" cy="909095"/>
          </a:xfrm>
          <a:custGeom>
            <a:avLst/>
            <a:gdLst/>
            <a:ahLst/>
            <a:cxnLst/>
            <a:rect l="l" t="t" r="r" b="b"/>
            <a:pathLst>
              <a:path w="969203" h="861234" extrusionOk="0">
                <a:moveTo>
                  <a:pt x="683451" y="0"/>
                </a:moveTo>
                <a:lnTo>
                  <a:pt x="285718" y="0"/>
                </a:lnTo>
                <a:cubicBezTo>
                  <a:pt x="254676" y="37"/>
                  <a:pt x="225997"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1" y="861230"/>
                  <a:pt x="743259" y="844607"/>
                  <a:pt x="758748" y="817649"/>
                </a:cubicBezTo>
                <a:lnTo>
                  <a:pt x="957615" y="473968"/>
                </a:lnTo>
                <a:cubicBezTo>
                  <a:pt x="973066" y="447077"/>
                  <a:pt x="973066" y="414001"/>
                  <a:pt x="957615" y="387110"/>
                </a:cubicBezTo>
                <a:lnTo>
                  <a:pt x="758748" y="43429"/>
                </a:lnTo>
                <a:cubicBezTo>
                  <a:pt x="743196" y="16555"/>
                  <a:pt x="714501" y="5"/>
                  <a:pt x="683451" y="0"/>
                </a:cubicBezTo>
                <a:close/>
              </a:path>
            </a:pathLst>
          </a:custGeom>
          <a:solidFill>
            <a:schemeClr val="accent1">
              <a:lumMod val="20000"/>
              <a:lumOff val="80000"/>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119;p29">
            <a:extLst>
              <a:ext uri="{FF2B5EF4-FFF2-40B4-BE49-F238E27FC236}">
                <a16:creationId xmlns:a16="http://schemas.microsoft.com/office/drawing/2014/main" id="{F7886FDE-195E-7E99-9F5B-E176F6AD162F}"/>
              </a:ext>
            </a:extLst>
          </p:cNvPr>
          <p:cNvSpPr/>
          <p:nvPr/>
        </p:nvSpPr>
        <p:spPr>
          <a:xfrm>
            <a:off x="5054001" y="2995715"/>
            <a:ext cx="979687" cy="778992"/>
          </a:xfrm>
          <a:custGeom>
            <a:avLst/>
            <a:gdLst/>
            <a:ahLst/>
            <a:cxnLst/>
            <a:rect l="l" t="t" r="r" b="b"/>
            <a:pathLst>
              <a:path w="825441" h="737980" extrusionOk="0">
                <a:moveTo>
                  <a:pt x="574017" y="737979"/>
                </a:moveTo>
                <a:lnTo>
                  <a:pt x="251425" y="737979"/>
                </a:lnTo>
                <a:cubicBezTo>
                  <a:pt x="219235" y="738109"/>
                  <a:pt x="189438" y="721005"/>
                  <a:pt x="173315" y="693144"/>
                </a:cubicBezTo>
                <a:lnTo>
                  <a:pt x="11941" y="413825"/>
                </a:lnTo>
                <a:cubicBezTo>
                  <a:pt x="-3980" y="386055"/>
                  <a:pt x="-3980" y="351925"/>
                  <a:pt x="11941" y="324155"/>
                </a:cubicBezTo>
                <a:lnTo>
                  <a:pt x="173315" y="44836"/>
                </a:lnTo>
                <a:cubicBezTo>
                  <a:pt x="189438" y="16975"/>
                  <a:pt x="219235" y="-129"/>
                  <a:pt x="251425" y="1"/>
                </a:cubicBezTo>
                <a:lnTo>
                  <a:pt x="574017" y="1"/>
                </a:lnTo>
                <a:cubicBezTo>
                  <a:pt x="606215" y="-161"/>
                  <a:pt x="636028" y="16951"/>
                  <a:pt x="652126" y="44836"/>
                </a:cubicBezTo>
                <a:lnTo>
                  <a:pt x="813500" y="324155"/>
                </a:lnTo>
                <a:cubicBezTo>
                  <a:pt x="829422" y="351925"/>
                  <a:pt x="829422" y="386055"/>
                  <a:pt x="813500" y="413825"/>
                </a:cubicBezTo>
                <a:lnTo>
                  <a:pt x="652126" y="693144"/>
                </a:lnTo>
                <a:cubicBezTo>
                  <a:pt x="636028" y="721029"/>
                  <a:pt x="606215" y="738142"/>
                  <a:pt x="574017" y="737979"/>
                </a:cubicBezTo>
                <a:close/>
                <a:moveTo>
                  <a:pt x="251425" y="31245"/>
                </a:moveTo>
                <a:cubicBezTo>
                  <a:pt x="230528" y="31174"/>
                  <a:pt x="211202" y="42328"/>
                  <a:pt x="200810" y="60458"/>
                </a:cubicBezTo>
                <a:lnTo>
                  <a:pt x="39436" y="339777"/>
                </a:lnTo>
                <a:cubicBezTo>
                  <a:pt x="29126" y="357888"/>
                  <a:pt x="29126" y="380092"/>
                  <a:pt x="39436" y="398203"/>
                </a:cubicBezTo>
                <a:lnTo>
                  <a:pt x="200810" y="677523"/>
                </a:lnTo>
                <a:cubicBezTo>
                  <a:pt x="211250" y="695605"/>
                  <a:pt x="230545" y="706741"/>
                  <a:pt x="251425" y="706735"/>
                </a:cubicBezTo>
                <a:lnTo>
                  <a:pt x="574017" y="706735"/>
                </a:lnTo>
                <a:cubicBezTo>
                  <a:pt x="594841" y="706686"/>
                  <a:pt x="614064" y="695556"/>
                  <a:pt x="624476" y="677523"/>
                </a:cubicBezTo>
                <a:lnTo>
                  <a:pt x="785850" y="398203"/>
                </a:lnTo>
                <a:cubicBezTo>
                  <a:pt x="796159" y="380092"/>
                  <a:pt x="796159" y="357888"/>
                  <a:pt x="785850" y="339777"/>
                </a:cubicBezTo>
                <a:lnTo>
                  <a:pt x="624632" y="60458"/>
                </a:lnTo>
                <a:cubicBezTo>
                  <a:pt x="614267" y="42377"/>
                  <a:pt x="595014" y="31230"/>
                  <a:pt x="574173"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120;p29">
            <a:extLst>
              <a:ext uri="{FF2B5EF4-FFF2-40B4-BE49-F238E27FC236}">
                <a16:creationId xmlns:a16="http://schemas.microsoft.com/office/drawing/2014/main" id="{A70D11C0-0D88-5820-FF32-FF619B9172D7}"/>
              </a:ext>
            </a:extLst>
          </p:cNvPr>
          <p:cNvSpPr/>
          <p:nvPr/>
        </p:nvSpPr>
        <p:spPr>
          <a:xfrm>
            <a:off x="5472086" y="4050721"/>
            <a:ext cx="143707" cy="127809"/>
          </a:xfrm>
          <a:custGeom>
            <a:avLst/>
            <a:gdLst/>
            <a:ahLst/>
            <a:cxnLst/>
            <a:rect l="l" t="t" r="r" b="b"/>
            <a:pathLst>
              <a:path w="154344" h="154344" extrusionOk="0">
                <a:moveTo>
                  <a:pt x="154344" y="77172"/>
                </a:moveTo>
                <a:cubicBezTo>
                  <a:pt x="154344" y="119793"/>
                  <a:pt x="119793" y="154344"/>
                  <a:pt x="77172" y="154344"/>
                </a:cubicBezTo>
                <a:cubicBezTo>
                  <a:pt x="34551" y="154344"/>
                  <a:pt x="0" y="119793"/>
                  <a:pt x="0" y="77172"/>
                </a:cubicBezTo>
                <a:cubicBezTo>
                  <a:pt x="0" y="34551"/>
                  <a:pt x="34551" y="0"/>
                  <a:pt x="77172" y="0"/>
                </a:cubicBezTo>
                <a:cubicBezTo>
                  <a:pt x="119793" y="0"/>
                  <a:pt x="154344" y="34551"/>
                  <a:pt x="154344" y="77172"/>
                </a:cubicBez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121;p29">
            <a:extLst>
              <a:ext uri="{FF2B5EF4-FFF2-40B4-BE49-F238E27FC236}">
                <a16:creationId xmlns:a16="http://schemas.microsoft.com/office/drawing/2014/main" id="{E948E3E4-8A8D-24CE-473F-4EDFE437A351}"/>
              </a:ext>
            </a:extLst>
          </p:cNvPr>
          <p:cNvSpPr/>
          <p:nvPr/>
        </p:nvSpPr>
        <p:spPr>
          <a:xfrm>
            <a:off x="5529307" y="3839159"/>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122;p29">
            <a:extLst>
              <a:ext uri="{FF2B5EF4-FFF2-40B4-BE49-F238E27FC236}">
                <a16:creationId xmlns:a16="http://schemas.microsoft.com/office/drawing/2014/main" id="{6E636210-1250-D4AF-DAEE-A5CB03961B0F}"/>
              </a:ext>
            </a:extLst>
          </p:cNvPr>
          <p:cNvSpPr/>
          <p:nvPr/>
        </p:nvSpPr>
        <p:spPr>
          <a:xfrm>
            <a:off x="5507957" y="4082622"/>
            <a:ext cx="71853" cy="63905"/>
          </a:xfrm>
          <a:custGeom>
            <a:avLst/>
            <a:gdLst/>
            <a:ahLst/>
            <a:cxnLst/>
            <a:rect l="l" t="t" r="r" b="b"/>
            <a:pathLst>
              <a:path w="77172" h="77172" extrusionOk="0">
                <a:moveTo>
                  <a:pt x="77172" y="38586"/>
                </a:moveTo>
                <a:cubicBezTo>
                  <a:pt x="77172" y="59897"/>
                  <a:pt x="59896"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123;p29">
            <a:extLst>
              <a:ext uri="{FF2B5EF4-FFF2-40B4-BE49-F238E27FC236}">
                <a16:creationId xmlns:a16="http://schemas.microsoft.com/office/drawing/2014/main" id="{FE2FFAD8-0407-C697-1CEE-BBC25A5232AF}"/>
              </a:ext>
            </a:extLst>
          </p:cNvPr>
          <p:cNvSpPr/>
          <p:nvPr/>
        </p:nvSpPr>
        <p:spPr>
          <a:xfrm>
            <a:off x="2723774" y="4389047"/>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124;p29">
            <a:extLst>
              <a:ext uri="{FF2B5EF4-FFF2-40B4-BE49-F238E27FC236}">
                <a16:creationId xmlns:a16="http://schemas.microsoft.com/office/drawing/2014/main" id="{DEFFFC72-F55D-330E-0260-C227A6E7AC84}"/>
              </a:ext>
            </a:extLst>
          </p:cNvPr>
          <p:cNvSpPr/>
          <p:nvPr/>
        </p:nvSpPr>
        <p:spPr>
          <a:xfrm>
            <a:off x="2809530" y="4454703"/>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125;p29">
            <a:extLst>
              <a:ext uri="{FF2B5EF4-FFF2-40B4-BE49-F238E27FC236}">
                <a16:creationId xmlns:a16="http://schemas.microsoft.com/office/drawing/2014/main" id="{CBF2290A-757F-71B6-4B08-C1181E7A77D8}"/>
              </a:ext>
            </a:extLst>
          </p:cNvPr>
          <p:cNvSpPr/>
          <p:nvPr/>
        </p:nvSpPr>
        <p:spPr>
          <a:xfrm>
            <a:off x="3226911" y="4050719"/>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126;p29">
            <a:extLst>
              <a:ext uri="{FF2B5EF4-FFF2-40B4-BE49-F238E27FC236}">
                <a16:creationId xmlns:a16="http://schemas.microsoft.com/office/drawing/2014/main" id="{0C701C4D-B6DE-3AB4-7F73-2C030EF7439C}"/>
              </a:ext>
            </a:extLst>
          </p:cNvPr>
          <p:cNvSpPr/>
          <p:nvPr/>
        </p:nvSpPr>
        <p:spPr>
          <a:xfrm>
            <a:off x="3284710" y="4178326"/>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127;p29">
            <a:extLst>
              <a:ext uri="{FF2B5EF4-FFF2-40B4-BE49-F238E27FC236}">
                <a16:creationId xmlns:a16="http://schemas.microsoft.com/office/drawing/2014/main" id="{F8F8A5EF-26F4-3229-5B5E-BE05AE89D6E6}"/>
              </a:ext>
            </a:extLst>
          </p:cNvPr>
          <p:cNvSpPr/>
          <p:nvPr/>
        </p:nvSpPr>
        <p:spPr>
          <a:xfrm>
            <a:off x="3263363" y="4082622"/>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133;p29">
            <a:extLst>
              <a:ext uri="{FF2B5EF4-FFF2-40B4-BE49-F238E27FC236}">
                <a16:creationId xmlns:a16="http://schemas.microsoft.com/office/drawing/2014/main" id="{9CF038A7-E11F-2E66-0B57-8B727B89391D}"/>
              </a:ext>
            </a:extLst>
          </p:cNvPr>
          <p:cNvSpPr txBox="1"/>
          <p:nvPr/>
        </p:nvSpPr>
        <p:spPr>
          <a:xfrm>
            <a:off x="246777" y="463978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01</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7" name="Google Shape;1134;p29">
            <a:extLst>
              <a:ext uri="{FF2B5EF4-FFF2-40B4-BE49-F238E27FC236}">
                <a16:creationId xmlns:a16="http://schemas.microsoft.com/office/drawing/2014/main" id="{4157580C-EE2C-B709-C09E-BA61D5CA5B73}"/>
              </a:ext>
            </a:extLst>
          </p:cNvPr>
          <p:cNvSpPr txBox="1"/>
          <p:nvPr/>
        </p:nvSpPr>
        <p:spPr>
          <a:xfrm>
            <a:off x="1754226" y="3181358"/>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02</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28" name="Google Shape;1135;p29">
            <a:extLst>
              <a:ext uri="{FF2B5EF4-FFF2-40B4-BE49-F238E27FC236}">
                <a16:creationId xmlns:a16="http://schemas.microsoft.com/office/drawing/2014/main" id="{DB8A7019-AE25-E4D2-C7CC-8AECB3765147}"/>
              </a:ext>
            </a:extLst>
          </p:cNvPr>
          <p:cNvSpPr txBox="1"/>
          <p:nvPr/>
        </p:nvSpPr>
        <p:spPr>
          <a:xfrm>
            <a:off x="2988454" y="4639804"/>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03</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9" name="Google Shape;1136;p29">
            <a:extLst>
              <a:ext uri="{FF2B5EF4-FFF2-40B4-BE49-F238E27FC236}">
                <a16:creationId xmlns:a16="http://schemas.microsoft.com/office/drawing/2014/main" id="{318039A2-C0CA-AB45-4C1D-842111B105E2}"/>
              </a:ext>
            </a:extLst>
          </p:cNvPr>
          <p:cNvSpPr txBox="1"/>
          <p:nvPr/>
        </p:nvSpPr>
        <p:spPr>
          <a:xfrm>
            <a:off x="5211729" y="3177358"/>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04</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30" name="TextBox 29">
            <a:extLst>
              <a:ext uri="{FF2B5EF4-FFF2-40B4-BE49-F238E27FC236}">
                <a16:creationId xmlns:a16="http://schemas.microsoft.com/office/drawing/2014/main" id="{B4746E8B-324F-FA27-3259-55223478E0AB}"/>
              </a:ext>
            </a:extLst>
          </p:cNvPr>
          <p:cNvSpPr txBox="1"/>
          <p:nvPr/>
        </p:nvSpPr>
        <p:spPr>
          <a:xfrm>
            <a:off x="-92587" y="1757248"/>
            <a:ext cx="1593545" cy="1938992"/>
          </a:xfrm>
          <a:prstGeom prst="rect">
            <a:avLst/>
          </a:prstGeom>
          <a:noFill/>
        </p:spPr>
        <p:txBody>
          <a:bodyPr wrap="square">
            <a:spAutoFit/>
          </a:bodyPr>
          <a:lstStyle/>
          <a:p>
            <a:pPr algn="ctr"/>
            <a:r>
              <a:rPr lang="vi-VN" sz="2400" dirty="0">
                <a:latin typeface="+mj-lt"/>
              </a:rPr>
              <a:t>Xác định ngôi kể, người kể trong văn bản trên.</a:t>
            </a:r>
            <a:endParaRPr lang="en-SG" sz="2400" dirty="0">
              <a:latin typeface="+mj-lt"/>
            </a:endParaRPr>
          </a:p>
        </p:txBody>
      </p:sp>
      <p:sp>
        <p:nvSpPr>
          <p:cNvPr id="31" name="TextBox 30">
            <a:extLst>
              <a:ext uri="{FF2B5EF4-FFF2-40B4-BE49-F238E27FC236}">
                <a16:creationId xmlns:a16="http://schemas.microsoft.com/office/drawing/2014/main" id="{81FC5A81-901C-55A8-4327-526150DDA59F}"/>
              </a:ext>
            </a:extLst>
          </p:cNvPr>
          <p:cNvSpPr txBox="1"/>
          <p:nvPr/>
        </p:nvSpPr>
        <p:spPr>
          <a:xfrm>
            <a:off x="1096001" y="4195200"/>
            <a:ext cx="1500654" cy="2308324"/>
          </a:xfrm>
          <a:prstGeom prst="rect">
            <a:avLst/>
          </a:prstGeom>
          <a:noFill/>
        </p:spPr>
        <p:txBody>
          <a:bodyPr wrap="square">
            <a:spAutoFit/>
          </a:bodyPr>
          <a:lstStyle/>
          <a:p>
            <a:pPr algn="ctr"/>
            <a:r>
              <a:rPr lang="vi-VN" sz="2400" dirty="0">
                <a:latin typeface="+mj-lt"/>
              </a:rPr>
              <a:t>Tác giả đã mở đầu câu chuyện bằng cách nào?</a:t>
            </a:r>
            <a:endParaRPr lang="en-SG" sz="2400" dirty="0">
              <a:latin typeface="+mj-lt"/>
            </a:endParaRPr>
          </a:p>
        </p:txBody>
      </p:sp>
      <p:sp>
        <p:nvSpPr>
          <p:cNvPr id="32" name="TextBox 31">
            <a:extLst>
              <a:ext uri="{FF2B5EF4-FFF2-40B4-BE49-F238E27FC236}">
                <a16:creationId xmlns:a16="http://schemas.microsoft.com/office/drawing/2014/main" id="{B2E62612-CB72-5CC1-B924-3243920434FC}"/>
              </a:ext>
            </a:extLst>
          </p:cNvPr>
          <p:cNvSpPr txBox="1"/>
          <p:nvPr/>
        </p:nvSpPr>
        <p:spPr>
          <a:xfrm>
            <a:off x="2640017" y="1607693"/>
            <a:ext cx="1695385" cy="2308324"/>
          </a:xfrm>
          <a:prstGeom prst="rect">
            <a:avLst/>
          </a:prstGeom>
          <a:noFill/>
        </p:spPr>
        <p:txBody>
          <a:bodyPr wrap="square">
            <a:spAutoFit/>
          </a:bodyPr>
          <a:lstStyle/>
          <a:p>
            <a:pPr algn="ctr"/>
            <a:r>
              <a:rPr lang="vi-VN" sz="2400" dirty="0">
                <a:latin typeface="+mj-lt"/>
              </a:rPr>
              <a:t>Tình huống làm nảy sinh câu chuyện là tình huống gì?</a:t>
            </a:r>
            <a:endParaRPr lang="en-SG" sz="2400" dirty="0">
              <a:latin typeface="+mj-lt"/>
            </a:endParaRPr>
          </a:p>
        </p:txBody>
      </p:sp>
      <p:sp>
        <p:nvSpPr>
          <p:cNvPr id="33" name="TextBox 32">
            <a:extLst>
              <a:ext uri="{FF2B5EF4-FFF2-40B4-BE49-F238E27FC236}">
                <a16:creationId xmlns:a16="http://schemas.microsoft.com/office/drawing/2014/main" id="{ACFC6669-624E-BF17-3654-89EAD9AC2E74}"/>
              </a:ext>
            </a:extLst>
          </p:cNvPr>
          <p:cNvSpPr txBox="1"/>
          <p:nvPr/>
        </p:nvSpPr>
        <p:spPr>
          <a:xfrm>
            <a:off x="3579885" y="4235911"/>
            <a:ext cx="3981900" cy="2677656"/>
          </a:xfrm>
          <a:prstGeom prst="rect">
            <a:avLst/>
          </a:prstGeom>
          <a:noFill/>
        </p:spPr>
        <p:txBody>
          <a:bodyPr wrap="square">
            <a:spAutoFit/>
          </a:bodyPr>
          <a:lstStyle/>
          <a:p>
            <a:pPr algn="ctr"/>
            <a:r>
              <a:rPr lang="vi-VN" sz="2400" dirty="0">
                <a:latin typeface="+mj-lt"/>
              </a:rPr>
              <a:t>Tìm các chi tiết tiêu biểu gắn với các sự kiện trong câu chuyện. Các sự kiện, chi tiết trong truyện được liên kết với nhau như thế nào? Chi tiết nào khiến cho diễn biến của câu chuyện trở nên bất ngờ, thú vị?</a:t>
            </a:r>
            <a:endParaRPr lang="en-SG" sz="2400" dirty="0">
              <a:latin typeface="+mj-lt"/>
            </a:endParaRPr>
          </a:p>
        </p:txBody>
      </p:sp>
      <p:sp>
        <p:nvSpPr>
          <p:cNvPr id="4" name="Google Shape;1108;p29">
            <a:extLst>
              <a:ext uri="{FF2B5EF4-FFF2-40B4-BE49-F238E27FC236}">
                <a16:creationId xmlns:a16="http://schemas.microsoft.com/office/drawing/2014/main" id="{0C9E532F-16C0-5233-BE44-A798B6B7A63F}"/>
              </a:ext>
            </a:extLst>
          </p:cNvPr>
          <p:cNvSpPr/>
          <p:nvPr/>
        </p:nvSpPr>
        <p:spPr>
          <a:xfrm>
            <a:off x="7345586" y="4389050"/>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109;p29">
            <a:extLst>
              <a:ext uri="{FF2B5EF4-FFF2-40B4-BE49-F238E27FC236}">
                <a16:creationId xmlns:a16="http://schemas.microsoft.com/office/drawing/2014/main" id="{FB4EC3CB-9041-067E-F7B0-D226EE9EAABB}"/>
              </a:ext>
            </a:extLst>
          </p:cNvPr>
          <p:cNvSpPr/>
          <p:nvPr/>
        </p:nvSpPr>
        <p:spPr>
          <a:xfrm>
            <a:off x="7430602" y="4454703"/>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110;p29">
            <a:extLst>
              <a:ext uri="{FF2B5EF4-FFF2-40B4-BE49-F238E27FC236}">
                <a16:creationId xmlns:a16="http://schemas.microsoft.com/office/drawing/2014/main" id="{6522663D-5E4F-51A3-48E0-9B0FBF2E0E2F}"/>
              </a:ext>
            </a:extLst>
          </p:cNvPr>
          <p:cNvSpPr/>
          <p:nvPr/>
        </p:nvSpPr>
        <p:spPr>
          <a:xfrm>
            <a:off x="7848807" y="4050716"/>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111;p29">
            <a:extLst>
              <a:ext uri="{FF2B5EF4-FFF2-40B4-BE49-F238E27FC236}">
                <a16:creationId xmlns:a16="http://schemas.microsoft.com/office/drawing/2014/main" id="{FF9CFBB6-6998-6AB4-0A52-3627BAF24D66}"/>
              </a:ext>
            </a:extLst>
          </p:cNvPr>
          <p:cNvSpPr/>
          <p:nvPr/>
        </p:nvSpPr>
        <p:spPr>
          <a:xfrm>
            <a:off x="7906170" y="4178325"/>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112;p29">
            <a:extLst>
              <a:ext uri="{FF2B5EF4-FFF2-40B4-BE49-F238E27FC236}">
                <a16:creationId xmlns:a16="http://schemas.microsoft.com/office/drawing/2014/main" id="{7E8FEFF9-2B6A-975D-411A-E2A3659D4E51}"/>
              </a:ext>
            </a:extLst>
          </p:cNvPr>
          <p:cNvSpPr/>
          <p:nvPr/>
        </p:nvSpPr>
        <p:spPr>
          <a:xfrm>
            <a:off x="7884823" y="4082622"/>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133;p29">
            <a:extLst>
              <a:ext uri="{FF2B5EF4-FFF2-40B4-BE49-F238E27FC236}">
                <a16:creationId xmlns:a16="http://schemas.microsoft.com/office/drawing/2014/main" id="{F6BEC2F1-2264-42E6-3710-E073062278D6}"/>
              </a:ext>
            </a:extLst>
          </p:cNvPr>
          <p:cNvSpPr txBox="1"/>
          <p:nvPr/>
        </p:nvSpPr>
        <p:spPr>
          <a:xfrm>
            <a:off x="7586901" y="463978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05</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47" name="TextBox 46">
            <a:extLst>
              <a:ext uri="{FF2B5EF4-FFF2-40B4-BE49-F238E27FC236}">
                <a16:creationId xmlns:a16="http://schemas.microsoft.com/office/drawing/2014/main" id="{40C252C6-F6B5-1A0B-35F4-A7CF6C2B296E}"/>
              </a:ext>
            </a:extLst>
          </p:cNvPr>
          <p:cNvSpPr txBox="1"/>
          <p:nvPr/>
        </p:nvSpPr>
        <p:spPr>
          <a:xfrm>
            <a:off x="6408244" y="707488"/>
            <a:ext cx="2909917" cy="3416320"/>
          </a:xfrm>
          <a:prstGeom prst="rect">
            <a:avLst/>
          </a:prstGeom>
          <a:noFill/>
        </p:spPr>
        <p:txBody>
          <a:bodyPr wrap="square">
            <a:spAutoFit/>
          </a:bodyPr>
          <a:lstStyle/>
          <a:p>
            <a:pPr algn="ctr"/>
            <a:r>
              <a:rPr lang="vi-VN" sz="2400" dirty="0">
                <a:latin typeface="+mj-lt"/>
              </a:rPr>
              <a:t>Đoạn đối thoại giữa cha tôi và bác thợ có tác dụng gì trong việc thể hiện tính cách của hai nhân vật này? Nhân vật cha tôi đã có cách giải quyết thế nào đối với sự kiện thứ hai?</a:t>
            </a:r>
            <a:endParaRPr lang="en-SG" sz="2400" dirty="0">
              <a:latin typeface="+mj-lt"/>
            </a:endParaRPr>
          </a:p>
        </p:txBody>
      </p:sp>
      <p:sp>
        <p:nvSpPr>
          <p:cNvPr id="35" name="Google Shape;1113;p29">
            <a:extLst>
              <a:ext uri="{FF2B5EF4-FFF2-40B4-BE49-F238E27FC236}">
                <a16:creationId xmlns:a16="http://schemas.microsoft.com/office/drawing/2014/main" id="{6A0D1378-C18A-38F4-4168-1BF77E1E39D4}"/>
              </a:ext>
            </a:extLst>
          </p:cNvPr>
          <p:cNvSpPr/>
          <p:nvPr/>
        </p:nvSpPr>
        <p:spPr>
          <a:xfrm>
            <a:off x="9294357" y="2908226"/>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114;p29">
            <a:extLst>
              <a:ext uri="{FF2B5EF4-FFF2-40B4-BE49-F238E27FC236}">
                <a16:creationId xmlns:a16="http://schemas.microsoft.com/office/drawing/2014/main" id="{54C132D0-D53E-A745-F6A7-A7E124FBC8E5}"/>
              </a:ext>
            </a:extLst>
          </p:cNvPr>
          <p:cNvSpPr/>
          <p:nvPr/>
        </p:nvSpPr>
        <p:spPr>
          <a:xfrm>
            <a:off x="9379376" y="2973878"/>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115;p29">
            <a:extLst>
              <a:ext uri="{FF2B5EF4-FFF2-40B4-BE49-F238E27FC236}">
                <a16:creationId xmlns:a16="http://schemas.microsoft.com/office/drawing/2014/main" id="{455C4A7E-E511-46B4-9AEF-04F74D2034BF}"/>
              </a:ext>
            </a:extLst>
          </p:cNvPr>
          <p:cNvSpPr/>
          <p:nvPr/>
        </p:nvSpPr>
        <p:spPr>
          <a:xfrm>
            <a:off x="9797483" y="4028882"/>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116;p29">
            <a:extLst>
              <a:ext uri="{FF2B5EF4-FFF2-40B4-BE49-F238E27FC236}">
                <a16:creationId xmlns:a16="http://schemas.microsoft.com/office/drawing/2014/main" id="{3B120C20-D276-2841-6092-C6838843F3CA}"/>
              </a:ext>
            </a:extLst>
          </p:cNvPr>
          <p:cNvSpPr/>
          <p:nvPr/>
        </p:nvSpPr>
        <p:spPr>
          <a:xfrm>
            <a:off x="9857460" y="3817322"/>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117;p29">
            <a:extLst>
              <a:ext uri="{FF2B5EF4-FFF2-40B4-BE49-F238E27FC236}">
                <a16:creationId xmlns:a16="http://schemas.microsoft.com/office/drawing/2014/main" id="{D717EAB6-DF4B-8217-2C72-FA8AC287643C}"/>
              </a:ext>
            </a:extLst>
          </p:cNvPr>
          <p:cNvSpPr/>
          <p:nvPr/>
        </p:nvSpPr>
        <p:spPr>
          <a:xfrm>
            <a:off x="9833935" y="4060785"/>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123;p29">
            <a:extLst>
              <a:ext uri="{FF2B5EF4-FFF2-40B4-BE49-F238E27FC236}">
                <a16:creationId xmlns:a16="http://schemas.microsoft.com/office/drawing/2014/main" id="{A27EB97D-C680-51CB-1940-E3571489D9AC}"/>
              </a:ext>
            </a:extLst>
          </p:cNvPr>
          <p:cNvSpPr/>
          <p:nvPr/>
        </p:nvSpPr>
        <p:spPr>
          <a:xfrm>
            <a:off x="10937407" y="4389029"/>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124;p29">
            <a:extLst>
              <a:ext uri="{FF2B5EF4-FFF2-40B4-BE49-F238E27FC236}">
                <a16:creationId xmlns:a16="http://schemas.microsoft.com/office/drawing/2014/main" id="{9FDE1120-2BAD-F21D-423C-D6598C295BEB}"/>
              </a:ext>
            </a:extLst>
          </p:cNvPr>
          <p:cNvSpPr/>
          <p:nvPr/>
        </p:nvSpPr>
        <p:spPr>
          <a:xfrm>
            <a:off x="11023163" y="4454685"/>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125;p29">
            <a:extLst>
              <a:ext uri="{FF2B5EF4-FFF2-40B4-BE49-F238E27FC236}">
                <a16:creationId xmlns:a16="http://schemas.microsoft.com/office/drawing/2014/main" id="{EB95896E-3032-517B-BEC9-D50221CBD00A}"/>
              </a:ext>
            </a:extLst>
          </p:cNvPr>
          <p:cNvSpPr/>
          <p:nvPr/>
        </p:nvSpPr>
        <p:spPr>
          <a:xfrm>
            <a:off x="11440544" y="4050701"/>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126;p29">
            <a:extLst>
              <a:ext uri="{FF2B5EF4-FFF2-40B4-BE49-F238E27FC236}">
                <a16:creationId xmlns:a16="http://schemas.microsoft.com/office/drawing/2014/main" id="{44F11417-54E8-CF16-5A09-3B6F4EA8EDD0}"/>
              </a:ext>
            </a:extLst>
          </p:cNvPr>
          <p:cNvSpPr/>
          <p:nvPr/>
        </p:nvSpPr>
        <p:spPr>
          <a:xfrm>
            <a:off x="11498343" y="4178308"/>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127;p29">
            <a:extLst>
              <a:ext uri="{FF2B5EF4-FFF2-40B4-BE49-F238E27FC236}">
                <a16:creationId xmlns:a16="http://schemas.microsoft.com/office/drawing/2014/main" id="{EA7AE9AC-8B2A-5242-4AAA-400D690E137D}"/>
              </a:ext>
            </a:extLst>
          </p:cNvPr>
          <p:cNvSpPr/>
          <p:nvPr/>
        </p:nvSpPr>
        <p:spPr>
          <a:xfrm>
            <a:off x="11476996" y="4082604"/>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134;p29">
            <a:extLst>
              <a:ext uri="{FF2B5EF4-FFF2-40B4-BE49-F238E27FC236}">
                <a16:creationId xmlns:a16="http://schemas.microsoft.com/office/drawing/2014/main" id="{DFCF1632-E0F0-3FAA-2A76-7E0494354E5C}"/>
              </a:ext>
            </a:extLst>
          </p:cNvPr>
          <p:cNvSpPr txBox="1"/>
          <p:nvPr/>
        </p:nvSpPr>
        <p:spPr>
          <a:xfrm>
            <a:off x="9540057" y="3159521"/>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06</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56" name="Google Shape;1135;p29">
            <a:extLst>
              <a:ext uri="{FF2B5EF4-FFF2-40B4-BE49-F238E27FC236}">
                <a16:creationId xmlns:a16="http://schemas.microsoft.com/office/drawing/2014/main" id="{C38AA145-2F5B-A66C-620E-E9B9290C0943}"/>
              </a:ext>
            </a:extLst>
          </p:cNvPr>
          <p:cNvSpPr txBox="1"/>
          <p:nvPr/>
        </p:nvSpPr>
        <p:spPr>
          <a:xfrm>
            <a:off x="11202087" y="463978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07</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57" name="TextBox 56">
            <a:extLst>
              <a:ext uri="{FF2B5EF4-FFF2-40B4-BE49-F238E27FC236}">
                <a16:creationId xmlns:a16="http://schemas.microsoft.com/office/drawing/2014/main" id="{E6B8E599-B13B-9F50-B05D-BB552E1CAAA4}"/>
              </a:ext>
            </a:extLst>
          </p:cNvPr>
          <p:cNvSpPr txBox="1"/>
          <p:nvPr/>
        </p:nvSpPr>
        <p:spPr>
          <a:xfrm>
            <a:off x="8808283" y="4156260"/>
            <a:ext cx="1967693" cy="2308324"/>
          </a:xfrm>
          <a:prstGeom prst="rect">
            <a:avLst/>
          </a:prstGeom>
          <a:noFill/>
        </p:spPr>
        <p:txBody>
          <a:bodyPr wrap="square">
            <a:spAutoFit/>
          </a:bodyPr>
          <a:lstStyle/>
          <a:p>
            <a:pPr algn="ctr"/>
            <a:r>
              <a:rPr lang="vi-VN" sz="2400" dirty="0">
                <a:latin typeface="+mj-lt"/>
              </a:rPr>
              <a:t>Nêu tác dụng của việc kết hợp giữa tự sự với miêu tả, biểu cảm trong truyện.</a:t>
            </a:r>
            <a:endParaRPr lang="en-SG" sz="2400" dirty="0">
              <a:latin typeface="+mj-lt"/>
            </a:endParaRPr>
          </a:p>
        </p:txBody>
      </p:sp>
      <p:sp>
        <p:nvSpPr>
          <p:cNvPr id="58" name="TextBox 57">
            <a:extLst>
              <a:ext uri="{FF2B5EF4-FFF2-40B4-BE49-F238E27FC236}">
                <a16:creationId xmlns:a16="http://schemas.microsoft.com/office/drawing/2014/main" id="{9C1540FB-9902-D54D-919C-81E567B73D11}"/>
              </a:ext>
            </a:extLst>
          </p:cNvPr>
          <p:cNvSpPr txBox="1"/>
          <p:nvPr/>
        </p:nvSpPr>
        <p:spPr>
          <a:xfrm>
            <a:off x="10814012" y="691616"/>
            <a:ext cx="1385556" cy="3046988"/>
          </a:xfrm>
          <a:prstGeom prst="rect">
            <a:avLst/>
          </a:prstGeom>
          <a:noFill/>
        </p:spPr>
        <p:txBody>
          <a:bodyPr wrap="square">
            <a:spAutoFit/>
          </a:bodyPr>
          <a:lstStyle/>
          <a:p>
            <a:pPr algn="ctr"/>
            <a:r>
              <a:rPr lang="vi-VN" sz="2400" dirty="0">
                <a:latin typeface="+mj-lt"/>
              </a:rPr>
              <a:t>Em rút ra được những lưu ý gì khi viết một truyện kể sáng tạo?</a:t>
            </a:r>
            <a:endParaRPr lang="en-SG" sz="2400" dirty="0">
              <a:latin typeface="+mj-lt"/>
            </a:endParaRPr>
          </a:p>
        </p:txBody>
      </p:sp>
    </p:spTree>
    <p:extLst>
      <p:ext uri="{BB962C8B-B14F-4D97-AF65-F5344CB8AC3E}">
        <p14:creationId xmlns:p14="http://schemas.microsoft.com/office/powerpoint/2010/main" val="425026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arn(inVertical)">
                                      <p:cBhvr>
                                        <p:cTn id="83" dur="500"/>
                                        <p:tgtEl>
                                          <p:spTgt spid="1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arn(inVertical)">
                                      <p:cBhvr>
                                        <p:cTn id="89" dur="500"/>
                                        <p:tgtEl>
                                          <p:spTgt spid="18"/>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barn(inVertical)">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barn(inVertical)">
                                      <p:cBhvr>
                                        <p:cTn id="106" dur="500"/>
                                        <p:tgtEl>
                                          <p:spTgt spid="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barn(inVertical)">
                                      <p:cBhvr>
                                        <p:cTn id="109" dur="500"/>
                                        <p:tgtEl>
                                          <p:spTgt spid="36"/>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barn(inVertical)">
                                      <p:cBhvr>
                                        <p:cTn id="112" dur="500"/>
                                        <p:tgtEl>
                                          <p:spTgt spid="3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barn(inVertical)">
                                      <p:cBhvr>
                                        <p:cTn id="115" dur="500"/>
                                        <p:tgtEl>
                                          <p:spTgt spid="3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barn(inVertical)">
                                      <p:cBhvr>
                                        <p:cTn id="118" dur="500"/>
                                        <p:tgtEl>
                                          <p:spTgt spid="39"/>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barn(inVertical)">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1000"/>
                                        <p:tgtEl>
                                          <p:spTgt spid="47"/>
                                        </p:tgtEl>
                                      </p:cBhvr>
                                    </p:animEffect>
                                    <p:anim calcmode="lin" valueType="num">
                                      <p:cBhvr>
                                        <p:cTn id="127" dur="1000" fill="hold"/>
                                        <p:tgtEl>
                                          <p:spTgt spid="47"/>
                                        </p:tgtEl>
                                        <p:attrNameLst>
                                          <p:attrName>ppt_x</p:attrName>
                                        </p:attrNameLst>
                                      </p:cBhvr>
                                      <p:tavLst>
                                        <p:tav tm="0">
                                          <p:val>
                                            <p:strVal val="#ppt_x"/>
                                          </p:val>
                                        </p:tav>
                                        <p:tav tm="100000">
                                          <p:val>
                                            <p:strVal val="#ppt_x"/>
                                          </p:val>
                                        </p:tav>
                                      </p:tavLst>
                                    </p:anim>
                                    <p:anim calcmode="lin" valueType="num">
                                      <p:cBhvr>
                                        <p:cTn id="1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barn(inVertical)">
                                      <p:cBhvr>
                                        <p:cTn id="133" dur="500"/>
                                        <p:tgtEl>
                                          <p:spTgt spid="35"/>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barn(inVertical)">
                                      <p:cBhvr>
                                        <p:cTn id="139" dur="500"/>
                                        <p:tgtEl>
                                          <p:spTgt spid="46"/>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8"/>
                                        </p:tgtEl>
                                        <p:attrNameLst>
                                          <p:attrName>style.visibility</p:attrName>
                                        </p:attrNameLst>
                                      </p:cBhvr>
                                      <p:to>
                                        <p:strVal val="visible"/>
                                      </p:to>
                                    </p:set>
                                    <p:animEffect transition="in" filter="barn(inVertical)">
                                      <p:cBhvr>
                                        <p:cTn id="142" dur="500"/>
                                        <p:tgtEl>
                                          <p:spTgt spid="48"/>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49"/>
                                        </p:tgtEl>
                                        <p:attrNameLst>
                                          <p:attrName>style.visibility</p:attrName>
                                        </p:attrNameLst>
                                      </p:cBhvr>
                                      <p:to>
                                        <p:strVal val="visible"/>
                                      </p:to>
                                    </p:set>
                                    <p:animEffect transition="in" filter="barn(inVertical)">
                                      <p:cBhvr>
                                        <p:cTn id="145" dur="500"/>
                                        <p:tgtEl>
                                          <p:spTgt spid="49"/>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55"/>
                                        </p:tgtEl>
                                        <p:attrNameLst>
                                          <p:attrName>style.visibility</p:attrName>
                                        </p:attrNameLst>
                                      </p:cBhvr>
                                      <p:to>
                                        <p:strVal val="visible"/>
                                      </p:to>
                                    </p:set>
                                    <p:animEffect transition="in" filter="barn(inVertical)">
                                      <p:cBhvr>
                                        <p:cTn id="148" dur="500"/>
                                        <p:tgtEl>
                                          <p:spTgt spid="55"/>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barn(inVertical)">
                                      <p:cBhvr>
                                        <p:cTn id="151" dur="500"/>
                                        <p:tgtEl>
                                          <p:spTgt spid="57"/>
                                        </p:tgtEl>
                                      </p:cBhvr>
                                    </p:animEffect>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50"/>
                                        </p:tgtEl>
                                        <p:attrNameLst>
                                          <p:attrName>style.visibility</p:attrName>
                                        </p:attrNameLst>
                                      </p:cBhvr>
                                      <p:to>
                                        <p:strVal val="visible"/>
                                      </p:to>
                                    </p:set>
                                    <p:animEffect transition="in" filter="barn(inVertical)">
                                      <p:cBhvr>
                                        <p:cTn id="156" dur="500"/>
                                        <p:tgtEl>
                                          <p:spTgt spid="50"/>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barn(inVertical)">
                                      <p:cBhvr>
                                        <p:cTn id="159" dur="500"/>
                                        <p:tgtEl>
                                          <p:spTgt spid="51"/>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52"/>
                                        </p:tgtEl>
                                        <p:attrNameLst>
                                          <p:attrName>style.visibility</p:attrName>
                                        </p:attrNameLst>
                                      </p:cBhvr>
                                      <p:to>
                                        <p:strVal val="visible"/>
                                      </p:to>
                                    </p:set>
                                    <p:animEffect transition="in" filter="barn(inVertical)">
                                      <p:cBhvr>
                                        <p:cTn id="162" dur="500"/>
                                        <p:tgtEl>
                                          <p:spTgt spid="52"/>
                                        </p:tgtEl>
                                      </p:cBhvr>
                                    </p:animEffect>
                                  </p:childTnLst>
                                </p:cTn>
                              </p:par>
                              <p:par>
                                <p:cTn id="163" presetID="16" presetClass="entr" presetSubtype="21" fill="hold" grpId="0" nodeType="withEffect">
                                  <p:stCondLst>
                                    <p:cond delay="0"/>
                                  </p:stCondLst>
                                  <p:childTnLst>
                                    <p:set>
                                      <p:cBhvr>
                                        <p:cTn id="164" dur="1" fill="hold">
                                          <p:stCondLst>
                                            <p:cond delay="0"/>
                                          </p:stCondLst>
                                        </p:cTn>
                                        <p:tgtEl>
                                          <p:spTgt spid="53"/>
                                        </p:tgtEl>
                                        <p:attrNameLst>
                                          <p:attrName>style.visibility</p:attrName>
                                        </p:attrNameLst>
                                      </p:cBhvr>
                                      <p:to>
                                        <p:strVal val="visible"/>
                                      </p:to>
                                    </p:set>
                                    <p:animEffect transition="in" filter="barn(inVertical)">
                                      <p:cBhvr>
                                        <p:cTn id="165" dur="500"/>
                                        <p:tgtEl>
                                          <p:spTgt spid="53"/>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54"/>
                                        </p:tgtEl>
                                        <p:attrNameLst>
                                          <p:attrName>style.visibility</p:attrName>
                                        </p:attrNameLst>
                                      </p:cBhvr>
                                      <p:to>
                                        <p:strVal val="visible"/>
                                      </p:to>
                                    </p:set>
                                    <p:animEffect transition="in" filter="barn(inVertical)">
                                      <p:cBhvr>
                                        <p:cTn id="168" dur="500"/>
                                        <p:tgtEl>
                                          <p:spTgt spid="54"/>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56"/>
                                        </p:tgtEl>
                                        <p:attrNameLst>
                                          <p:attrName>style.visibility</p:attrName>
                                        </p:attrNameLst>
                                      </p:cBhvr>
                                      <p:to>
                                        <p:strVal val="visible"/>
                                      </p:to>
                                    </p:set>
                                    <p:animEffect transition="in" filter="barn(inVertical)">
                                      <p:cBhvr>
                                        <p:cTn id="171" dur="500"/>
                                        <p:tgtEl>
                                          <p:spTgt spid="56"/>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barn(inVertical)">
                                      <p:cBhvr>
                                        <p:cTn id="17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4" grpId="0" animBg="1"/>
      <p:bldP spid="36" grpId="0" animBg="1"/>
      <p:bldP spid="37" grpId="0" animBg="1"/>
      <p:bldP spid="38" grpId="0" animBg="1"/>
      <p:bldP spid="39" grpId="0" animBg="1"/>
      <p:bldP spid="45" grpId="0"/>
      <p:bldP spid="47" grpId="0"/>
      <p:bldP spid="35" grpId="0" animBg="1"/>
      <p:bldP spid="44" grpId="0" animBg="1"/>
      <p:bldP spid="46" grpId="0" animBg="1"/>
      <p:bldP spid="48" grpId="0" animBg="1"/>
      <p:bldP spid="49" grpId="0" animBg="1"/>
      <p:bldP spid="50" grpId="0" animBg="1"/>
      <p:bldP spid="51" grpId="0" animBg="1"/>
      <p:bldP spid="52" grpId="0" animBg="1"/>
      <p:bldP spid="53" grpId="0" animBg="1"/>
      <p:bldP spid="54" grpId="0" animBg="1"/>
      <p:bldP spid="55" grpId="0"/>
      <p:bldP spid="56" grpId="0"/>
      <p:bldP spid="57"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1B145-2008-929A-322F-368DA94B93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41C26F-8DD6-14A4-7FE0-EDD658D8C99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1E3A76F-62FD-F610-0B83-A8B990C55AEE}"/>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CÂU 1</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24">
            <a:extLst>
              <a:ext uri="{FF2B5EF4-FFF2-40B4-BE49-F238E27FC236}">
                <a16:creationId xmlns:a16="http://schemas.microsoft.com/office/drawing/2014/main" id="{AB7A1574-8078-26D6-3E5A-BC13613F6BF6}"/>
              </a:ext>
            </a:extLst>
          </p:cNvPr>
          <p:cNvGrpSpPr/>
          <p:nvPr/>
        </p:nvGrpSpPr>
        <p:grpSpPr>
          <a:xfrm>
            <a:off x="81024" y="1750841"/>
            <a:ext cx="3055716" cy="4138331"/>
            <a:chOff x="954879" y="2204864"/>
            <a:chExt cx="3001788" cy="3258614"/>
          </a:xfrm>
        </p:grpSpPr>
        <p:sp>
          <p:nvSpPr>
            <p:cNvPr id="8" name="卷形: 垂直 2">
              <a:extLst>
                <a:ext uri="{FF2B5EF4-FFF2-40B4-BE49-F238E27FC236}">
                  <a16:creationId xmlns:a16="http://schemas.microsoft.com/office/drawing/2014/main" id="{E518159E-AA24-4741-73CA-22CA8B096822}"/>
                </a:ext>
              </a:extLst>
            </p:cNvPr>
            <p:cNvSpPr/>
            <p:nvPr/>
          </p:nvSpPr>
          <p:spPr>
            <a:xfrm>
              <a:off x="954879" y="2204864"/>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00" b="1" i="0" u="none" strike="noStrike" kern="0" cap="none" spc="0" normalizeH="0" baseline="0" noProof="0" dirty="0">
                <a:ln>
                  <a:noFill/>
                </a:ln>
                <a:solidFill>
                  <a:prstClr val="white"/>
                </a:solidFill>
                <a:effectLst/>
                <a:uLnTx/>
                <a:uFillTx/>
                <a:latin typeface="+mj-lt"/>
                <a:ea typeface="宋体" panose="02010600030101010101" pitchFamily="2" charset="-122"/>
                <a:cs typeface="Times New Roman" panose="02020603050405020304" pitchFamily="18" charset="0"/>
              </a:endParaRPr>
            </a:p>
          </p:txBody>
        </p:sp>
        <p:sp>
          <p:nvSpPr>
            <p:cNvPr id="9" name="文本框 43">
              <a:extLst>
                <a:ext uri="{FF2B5EF4-FFF2-40B4-BE49-F238E27FC236}">
                  <a16:creationId xmlns:a16="http://schemas.microsoft.com/office/drawing/2014/main" id="{33941E6E-98AD-C24E-F290-EF5F2C7E603B}"/>
                </a:ext>
              </a:extLst>
            </p:cNvPr>
            <p:cNvSpPr txBox="1"/>
            <p:nvPr/>
          </p:nvSpPr>
          <p:spPr>
            <a:xfrm>
              <a:off x="1218480" y="2728296"/>
              <a:ext cx="2389120" cy="15268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4000" b="1" dirty="0">
                  <a:solidFill>
                    <a:srgbClr val="000000"/>
                  </a:solidFill>
                  <a:effectLst/>
                  <a:latin typeface="+mj-lt"/>
                  <a:ea typeface="Times New Roman" panose="02020603050405020304" pitchFamily="18" charset="0"/>
                </a:rPr>
                <a:t>Ngôi kể thứ nhất (“tôi”)</a:t>
              </a:r>
              <a:endParaRPr kumimoji="0" lang="en-SG" sz="72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grpSp>
      <p:sp>
        <p:nvSpPr>
          <p:cNvPr id="10" name="思想气泡: 云 25">
            <a:extLst>
              <a:ext uri="{FF2B5EF4-FFF2-40B4-BE49-F238E27FC236}">
                <a16:creationId xmlns:a16="http://schemas.microsoft.com/office/drawing/2014/main" id="{F2EC8698-5913-E38E-8D9C-C5D4E18991CB}"/>
              </a:ext>
            </a:extLst>
          </p:cNvPr>
          <p:cNvSpPr/>
          <p:nvPr/>
        </p:nvSpPr>
        <p:spPr>
          <a:xfrm>
            <a:off x="5173884" y="1153687"/>
            <a:ext cx="6123007" cy="4575782"/>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TextBox 10">
            <a:extLst>
              <a:ext uri="{FF2B5EF4-FFF2-40B4-BE49-F238E27FC236}">
                <a16:creationId xmlns:a16="http://schemas.microsoft.com/office/drawing/2014/main" id="{C678C5B9-C16F-A808-5C90-8D5B61119BE8}"/>
              </a:ext>
            </a:extLst>
          </p:cNvPr>
          <p:cNvSpPr txBox="1"/>
          <p:nvPr/>
        </p:nvSpPr>
        <p:spPr>
          <a:xfrm>
            <a:off x="5669674" y="1940287"/>
            <a:ext cx="5281900" cy="2554545"/>
          </a:xfrm>
          <a:prstGeom prst="rect">
            <a:avLst/>
          </a:prstGeom>
          <a:noFill/>
        </p:spPr>
        <p:txBody>
          <a:bodyPr wrap="square">
            <a:spAutoFit/>
          </a:bodyPr>
          <a:lstStyle/>
          <a:p>
            <a:pPr algn="ctr"/>
            <a:r>
              <a:rPr lang="vi-VN" sz="4000" dirty="0">
                <a:latin typeface="+mj-lt"/>
              </a:rPr>
              <a:t>một trong những đứa con của chủ nhà, kể lại câu chuyện xảy ra vào thời thơ ấu của mình.</a:t>
            </a:r>
            <a:endParaRPr lang="en-SG" sz="4000" dirty="0">
              <a:latin typeface="+mj-lt"/>
            </a:endParaRPr>
          </a:p>
        </p:txBody>
      </p:sp>
      <p:pic>
        <p:nvPicPr>
          <p:cNvPr id="23" name="Picture 22">
            <a:extLst>
              <a:ext uri="{FF2B5EF4-FFF2-40B4-BE49-F238E27FC236}">
                <a16:creationId xmlns:a16="http://schemas.microsoft.com/office/drawing/2014/main" id="{16DFB458-B486-E03E-5417-1E7390E8F4A7}"/>
              </a:ext>
            </a:extLst>
          </p:cNvPr>
          <p:cNvPicPr>
            <a:picLocks noChangeAspect="1"/>
          </p:cNvPicPr>
          <p:nvPr/>
        </p:nvPicPr>
        <p:blipFill>
          <a:blip r:embed="rId3"/>
          <a:stretch>
            <a:fillRect/>
          </a:stretch>
        </p:blipFill>
        <p:spPr>
          <a:xfrm>
            <a:off x="2664643" y="3255941"/>
            <a:ext cx="3055716" cy="3734366"/>
          </a:xfrm>
          <a:prstGeom prst="rect">
            <a:avLst/>
          </a:prstGeom>
        </p:spPr>
      </p:pic>
    </p:spTree>
    <p:extLst>
      <p:ext uri="{BB962C8B-B14F-4D97-AF65-F5344CB8AC3E}">
        <p14:creationId xmlns:p14="http://schemas.microsoft.com/office/powerpoint/2010/main" val="33608047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17"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750" fill="hold"/>
                                        <p:tgtEl>
                                          <p:spTgt spid="7"/>
                                        </p:tgtEl>
                                        <p:attrNameLst>
                                          <p:attrName>ppt_w</p:attrName>
                                        </p:attrNameLst>
                                      </p:cBhvr>
                                      <p:tavLst>
                                        <p:tav tm="0">
                                          <p:val>
                                            <p:fltVal val="0"/>
                                          </p:val>
                                        </p:tav>
                                        <p:tav tm="100000">
                                          <p:val>
                                            <p:strVal val="#ppt_w"/>
                                          </p:val>
                                        </p:tav>
                                      </p:tavLst>
                                    </p:anim>
                                    <p:anim calcmode="lin" valueType="num">
                                      <p:cBhvr>
                                        <p:cTn id="19" dur="75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barn(inVertical)">
                                      <p:cBhvr>
                                        <p:cTn id="2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9D250-7B65-A5E0-75AE-90743E6B69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9761AD1-5C12-3B2C-51E6-FE14C83F09D2}"/>
              </a:ext>
            </a:extLst>
          </p:cNvPr>
          <p:cNvPicPr>
            <a:picLocks noChangeAspect="1"/>
          </p:cNvPicPr>
          <p:nvPr/>
        </p:nvPicPr>
        <p:blipFill>
          <a:blip r:embed="rId8"/>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71841E9D-B89A-1160-1121-DBA35C4B7D94}"/>
              </a:ext>
            </a:extLst>
          </p:cNvPr>
          <p:cNvGrpSpPr/>
          <p:nvPr/>
        </p:nvGrpSpPr>
        <p:grpSpPr>
          <a:xfrm>
            <a:off x="342591" y="139603"/>
            <a:ext cx="7342095" cy="6218923"/>
            <a:chOff x="1762760" y="-20320"/>
            <a:chExt cx="8666480" cy="4883150"/>
          </a:xfrm>
        </p:grpSpPr>
        <p:grpSp>
          <p:nvGrpSpPr>
            <p:cNvPr id="6" name="组合 7">
              <a:extLst>
                <a:ext uri="{FF2B5EF4-FFF2-40B4-BE49-F238E27FC236}">
                  <a16:creationId xmlns:a16="http://schemas.microsoft.com/office/drawing/2014/main" id="{303A614E-3327-88A4-A664-3148EC515373}"/>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9" name="组合 8">
                <a:extLst>
                  <a:ext uri="{FF2B5EF4-FFF2-40B4-BE49-F238E27FC236}">
                    <a16:creationId xmlns:a16="http://schemas.microsoft.com/office/drawing/2014/main" id="{2C43D985-3018-4B9B-7097-59066B89EC20}"/>
                  </a:ext>
                </a:extLst>
              </p:cNvPr>
              <p:cNvGrpSpPr/>
              <p:nvPr>
                <p:custDataLst>
                  <p:tags r:id="rId2"/>
                </p:custDataLst>
              </p:nvPr>
            </p:nvGrpSpPr>
            <p:grpSpPr>
              <a:xfrm>
                <a:off x="2776" y="-32"/>
                <a:ext cx="13649" cy="7691"/>
                <a:chOff x="1762543" y="-20073"/>
                <a:chExt cx="8666914" cy="4883621"/>
              </a:xfrm>
            </p:grpSpPr>
            <p:cxnSp>
              <p:nvCxnSpPr>
                <p:cNvPr id="11" name="直接连接符 6">
                  <a:extLst>
                    <a:ext uri="{FF2B5EF4-FFF2-40B4-BE49-F238E27FC236}">
                      <a16:creationId xmlns:a16="http://schemas.microsoft.com/office/drawing/2014/main" id="{7F1FD7CC-F566-4323-69DC-E7FD7BF798E5}"/>
                    </a:ext>
                  </a:extLst>
                </p:cNvPr>
                <p:cNvCxnSpPr/>
                <p:nvPr>
                  <p:custDataLst>
                    <p:tags r:id="rId4"/>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12" name="直接连接符 15">
                  <a:extLst>
                    <a:ext uri="{FF2B5EF4-FFF2-40B4-BE49-F238E27FC236}">
                      <a16:creationId xmlns:a16="http://schemas.microsoft.com/office/drawing/2014/main" id="{2ECBD16A-64B1-ABDF-F28F-B1FF87F47D1F}"/>
                    </a:ext>
                  </a:extLst>
                </p:cNvPr>
                <p:cNvCxnSpPr/>
                <p:nvPr>
                  <p:custDataLst>
                    <p:tags r:id="rId5"/>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13" name="云形 14">
                  <a:extLst>
                    <a:ext uri="{FF2B5EF4-FFF2-40B4-BE49-F238E27FC236}">
                      <a16:creationId xmlns:a16="http://schemas.microsoft.com/office/drawing/2014/main" id="{797FD0EA-8DAA-A4BA-CB7A-330AA4E461E8}"/>
                    </a:ext>
                  </a:extLst>
                </p:cNvPr>
                <p:cNvSpPr/>
                <p:nvPr>
                  <p:custDataLst>
                    <p:tags r:id="rId6"/>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grpSp>
          <p:sp>
            <p:nvSpPr>
              <p:cNvPr id="10" name="云形 21">
                <a:extLst>
                  <a:ext uri="{FF2B5EF4-FFF2-40B4-BE49-F238E27FC236}">
                    <a16:creationId xmlns:a16="http://schemas.microsoft.com/office/drawing/2014/main" id="{FDA2D353-B345-B27C-65FC-7F1A0769A484}"/>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7" name="图片 11">
              <a:extLst>
                <a:ext uri="{FF2B5EF4-FFF2-40B4-BE49-F238E27FC236}">
                  <a16:creationId xmlns:a16="http://schemas.microsoft.com/office/drawing/2014/main" id="{F7A98C1D-82C7-01CF-18BF-0C0C8251A2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188855">
              <a:off x="7729687" y="960555"/>
              <a:ext cx="2826669" cy="1749932"/>
            </a:xfrm>
            <a:prstGeom prst="rect">
              <a:avLst/>
            </a:prstGeom>
          </p:spPr>
        </p:pic>
        <p:sp>
          <p:nvSpPr>
            <p:cNvPr id="8" name="TextBox 7">
              <a:extLst>
                <a:ext uri="{FF2B5EF4-FFF2-40B4-BE49-F238E27FC236}">
                  <a16:creationId xmlns:a16="http://schemas.microsoft.com/office/drawing/2014/main" id="{43A85BE4-E93D-C8F2-21F9-ABD66F433E99}"/>
                </a:ext>
              </a:extLst>
            </p:cNvPr>
            <p:cNvSpPr txBox="1"/>
            <p:nvPr/>
          </p:nvSpPr>
          <p:spPr>
            <a:xfrm>
              <a:off x="2455224" y="1762352"/>
              <a:ext cx="7123400" cy="2682523"/>
            </a:xfrm>
            <a:prstGeom prst="rect">
              <a:avLst/>
            </a:prstGeom>
            <a:noFill/>
          </p:spPr>
          <p:txBody>
            <a:bodyPr wrap="square">
              <a:spAutoFit/>
            </a:bodyPr>
            <a:lstStyle/>
            <a:p>
              <a:pPr algn="ctr">
                <a:spcAft>
                  <a:spcPts val="8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giả đã mở đầu câu chuyện bằng cách nhắc lại kỉ niệm thuở nhỏ của mình khi trở về thăm ngôi nhà xưa, nhìn lại chiếc ghế tựa cũ kĩ và nhớ lại về nhát đinh của bác thợ sửa ghế.</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6A5C03F2-1A62-A90A-CCB6-12B1DE4F1E78}"/>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CÂU 2</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group of children sitting at a table&#10;&#10;Description automatically generated">
            <a:extLst>
              <a:ext uri="{FF2B5EF4-FFF2-40B4-BE49-F238E27FC236}">
                <a16:creationId xmlns:a16="http://schemas.microsoft.com/office/drawing/2014/main" id="{E9F2E255-1B47-AEF6-3E19-C7DBE27F814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8176" b="90300" l="48180" r="98787">
                        <a14:foregroundMark x1="71057" y1="30254" x2="88042" y2="30254"/>
                        <a14:foregroundMark x1="85442" y1="28176" x2="98787" y2="29099"/>
                        <a14:foregroundMark x1="98787" y1="29099" x2="98787" y2="29099"/>
                        <a14:foregroundMark x1="91334" y1="71132" x2="93761" y2="84296"/>
                        <a14:foregroundMark x1="58752" y1="84065" x2="79029" y2="85219"/>
                        <a14:foregroundMark x1="62218" y1="88915" x2="90468" y2="89145"/>
                        <a14:foregroundMark x1="94107" y1="86836" x2="98960" y2="88915"/>
                        <a14:foregroundMark x1="70364" y1="58199" x2="79549" y2="66282"/>
                        <a14:foregroundMark x1="77990" y1="83372" x2="92028" y2="88915"/>
                        <a14:foregroundMark x1="59445" y1="89838" x2="64471" y2="90762"/>
                        <a14:foregroundMark x1="98094" y1="56120" x2="98094" y2="72286"/>
                        <a14:backgroundMark x1="57019" y1="47806" x2="54766" y2="54503"/>
                        <a14:backgroundMark x1="54766" y1="44573" x2="46101" y2="44573"/>
                        <a14:backgroundMark x1="55113" y1="43187" x2="53033" y2="43418"/>
                        <a14:backgroundMark x1="61352" y1="44573" x2="61352" y2="44573"/>
                        <a14:backgroundMark x1="61352" y1="44573" x2="61352" y2="44573"/>
                      </a14:backgroundRemoval>
                    </a14:imgEffect>
                  </a14:imgLayer>
                </a14:imgProps>
              </a:ext>
              <a:ext uri="{28A0092B-C50C-407E-A947-70E740481C1C}">
                <a14:useLocalDpi xmlns:a14="http://schemas.microsoft.com/office/drawing/2010/main" val="0"/>
              </a:ext>
            </a:extLst>
          </a:blip>
          <a:srcRect l="45008" t="23852" r="1025" b="9732"/>
          <a:stretch/>
        </p:blipFill>
        <p:spPr>
          <a:xfrm>
            <a:off x="7684686" y="2116667"/>
            <a:ext cx="4321048" cy="4601730"/>
          </a:xfrm>
          <a:prstGeom prst="rect">
            <a:avLst/>
          </a:prstGeom>
        </p:spPr>
      </p:pic>
    </p:spTree>
    <p:extLst>
      <p:ext uri="{BB962C8B-B14F-4D97-AF65-F5344CB8AC3E}">
        <p14:creationId xmlns:p14="http://schemas.microsoft.com/office/powerpoint/2010/main" val="26516984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7EEE4-F4A0-9344-7B51-25BFB3EF04F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9D44C45-8BBC-DD27-BFE9-185C79E5F45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DFBFEED-13BF-B63A-2903-149DFF3D7B48}"/>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CÂU 3</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组合 39">
            <a:extLst>
              <a:ext uri="{FF2B5EF4-FFF2-40B4-BE49-F238E27FC236}">
                <a16:creationId xmlns:a16="http://schemas.microsoft.com/office/drawing/2014/main" id="{B8AF9ACB-140C-DD6A-B22C-1FB55F3DB87C}"/>
              </a:ext>
            </a:extLst>
          </p:cNvPr>
          <p:cNvGrpSpPr/>
          <p:nvPr/>
        </p:nvGrpSpPr>
        <p:grpSpPr>
          <a:xfrm>
            <a:off x="5443754" y="1307353"/>
            <a:ext cx="5384800" cy="1754561"/>
            <a:chOff x="73349" y="1614466"/>
            <a:chExt cx="5749785" cy="1960373"/>
          </a:xfrm>
        </p:grpSpPr>
        <p:grpSp>
          <p:nvGrpSpPr>
            <p:cNvPr id="5" name="组合 34">
              <a:extLst>
                <a:ext uri="{FF2B5EF4-FFF2-40B4-BE49-F238E27FC236}">
                  <a16:creationId xmlns:a16="http://schemas.microsoft.com/office/drawing/2014/main" id="{260ECC7E-4195-34AC-174C-1013A6F6C174}"/>
                </a:ext>
              </a:extLst>
            </p:cNvPr>
            <p:cNvGrpSpPr/>
            <p:nvPr/>
          </p:nvGrpSpPr>
          <p:grpSpPr>
            <a:xfrm>
              <a:off x="73349" y="1614467"/>
              <a:ext cx="5749785" cy="1960372"/>
              <a:chOff x="569774" y="1614467"/>
              <a:chExt cx="4732684" cy="1960372"/>
            </a:xfrm>
          </p:grpSpPr>
          <p:sp>
            <p:nvSpPr>
              <p:cNvPr id="7" name="圆角矩形 30">
                <a:extLst>
                  <a:ext uri="{FF2B5EF4-FFF2-40B4-BE49-F238E27FC236}">
                    <a16:creationId xmlns:a16="http://schemas.microsoft.com/office/drawing/2014/main" id="{F9B93F2C-9FF4-C2E6-A0BB-674BC51C919D}"/>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0" cap="none" spc="0" normalizeH="0" baseline="0" noProof="0">
                  <a:ln>
                    <a:noFill/>
                  </a:ln>
                  <a:solidFill>
                    <a:schemeClr val="bg1">
                      <a:lumMod val="10000"/>
                    </a:schemeClr>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8" name="圆角矩形 31">
                <a:extLst>
                  <a:ext uri="{FF2B5EF4-FFF2-40B4-BE49-F238E27FC236}">
                    <a16:creationId xmlns:a16="http://schemas.microsoft.com/office/drawing/2014/main" id="{BFC2E2C4-8553-8DBF-9FDB-EBF2910EAAF0}"/>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marL="0" marR="0" lvl="0" indent="0" algn="ctr" defTabSz="914354" rtl="0" eaLnBrk="1" fontAlgn="auto" latinLnBrk="0" hangingPunct="1">
                  <a:lnSpc>
                    <a:spcPct val="100000"/>
                  </a:lnSpc>
                  <a:spcBef>
                    <a:spcPts val="0"/>
                  </a:spcBef>
                  <a:spcAft>
                    <a:spcPts val="800"/>
                  </a:spcAft>
                  <a:buClrTx/>
                  <a:buSzTx/>
                  <a:buFontTx/>
                  <a:buNone/>
                  <a:tabLst/>
                  <a:defRPr/>
                </a:pPr>
                <a:r>
                  <a:rPr lang="vi-VN" sz="40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Tình huống làm nảy sinh câu chuyện</a:t>
                </a:r>
                <a:endParaRPr kumimoji="0" lang="en-SG" sz="166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6" name="矩形 33">
              <a:extLst>
                <a:ext uri="{FF2B5EF4-FFF2-40B4-BE49-F238E27FC236}">
                  <a16:creationId xmlns:a16="http://schemas.microsoft.com/office/drawing/2014/main" id="{3DCA414A-AB67-6659-7383-97431CD67003}"/>
                </a:ext>
              </a:extLst>
            </p:cNvPr>
            <p:cNvSpPr/>
            <p:nvPr/>
          </p:nvSpPr>
          <p:spPr>
            <a:xfrm>
              <a:off x="627264" y="1614466"/>
              <a:ext cx="4572002" cy="1919275"/>
            </a:xfrm>
            <a:prstGeom prst="rect">
              <a:avLst/>
            </a:prstGeom>
          </p:spPr>
          <p:txBody>
            <a:bodyPr>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sz="8000" b="1" i="0" u="none" strike="noStrike" kern="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9" name="组合 38">
            <a:extLst>
              <a:ext uri="{FF2B5EF4-FFF2-40B4-BE49-F238E27FC236}">
                <a16:creationId xmlns:a16="http://schemas.microsoft.com/office/drawing/2014/main" id="{9F1B963C-9041-EB7C-B1AE-9F3FF0CD550B}"/>
              </a:ext>
            </a:extLst>
          </p:cNvPr>
          <p:cNvGrpSpPr/>
          <p:nvPr/>
        </p:nvGrpSpPr>
        <p:grpSpPr>
          <a:xfrm>
            <a:off x="4580231" y="3645343"/>
            <a:ext cx="7405890" cy="2901631"/>
            <a:chOff x="440180" y="3419486"/>
            <a:chExt cx="4946168" cy="2127299"/>
          </a:xfrm>
        </p:grpSpPr>
        <p:grpSp>
          <p:nvGrpSpPr>
            <p:cNvPr id="10" name="组合 35">
              <a:extLst>
                <a:ext uri="{FF2B5EF4-FFF2-40B4-BE49-F238E27FC236}">
                  <a16:creationId xmlns:a16="http://schemas.microsoft.com/office/drawing/2014/main" id="{5E14E905-2865-AFFA-72E3-5A1F41896FB6}"/>
                </a:ext>
              </a:extLst>
            </p:cNvPr>
            <p:cNvGrpSpPr/>
            <p:nvPr/>
          </p:nvGrpSpPr>
          <p:grpSpPr>
            <a:xfrm>
              <a:off x="440180" y="3419486"/>
              <a:ext cx="4946168" cy="2127299"/>
              <a:chOff x="871714" y="1500142"/>
              <a:chExt cx="4071222" cy="1553976"/>
            </a:xfrm>
          </p:grpSpPr>
          <p:sp>
            <p:nvSpPr>
              <p:cNvPr id="12" name="圆角矩形 36">
                <a:extLst>
                  <a:ext uri="{FF2B5EF4-FFF2-40B4-BE49-F238E27FC236}">
                    <a16:creationId xmlns:a16="http://schemas.microsoft.com/office/drawing/2014/main" id="{314C5932-F94B-1C5A-F35C-6AD1199C1CEB}"/>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3" name="圆角矩形 37">
                <a:extLst>
                  <a:ext uri="{FF2B5EF4-FFF2-40B4-BE49-F238E27FC236}">
                    <a16:creationId xmlns:a16="http://schemas.microsoft.com/office/drawing/2014/main" id="{FCBBF289-84E2-E9F0-F9AD-B6DA90ADFE50}"/>
                  </a:ext>
                </a:extLst>
              </p:cNvPr>
              <p:cNvSpPr/>
              <p:nvPr/>
            </p:nvSpPr>
            <p:spPr>
              <a:xfrm>
                <a:off x="916564" y="1618129"/>
                <a:ext cx="3909351" cy="1355747"/>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1" name="矩形 1">
              <a:extLst>
                <a:ext uri="{FF2B5EF4-FFF2-40B4-BE49-F238E27FC236}">
                  <a16:creationId xmlns:a16="http://schemas.microsoft.com/office/drawing/2014/main" id="{02FD7437-A304-A36A-B0E0-4D69EC45B34B}"/>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4" name="组合 11">
            <a:extLst>
              <a:ext uri="{FF2B5EF4-FFF2-40B4-BE49-F238E27FC236}">
                <a16:creationId xmlns:a16="http://schemas.microsoft.com/office/drawing/2014/main" id="{99CE38D5-DE58-9BE9-82C6-0964EBA08EA8}"/>
              </a:ext>
            </a:extLst>
          </p:cNvPr>
          <p:cNvGrpSpPr/>
          <p:nvPr/>
        </p:nvGrpSpPr>
        <p:grpSpPr>
          <a:xfrm>
            <a:off x="6799798" y="3205139"/>
            <a:ext cx="2356231" cy="296980"/>
            <a:chOff x="1500706" y="3155738"/>
            <a:chExt cx="2697446" cy="362310"/>
          </a:xfrm>
        </p:grpSpPr>
        <p:sp>
          <p:nvSpPr>
            <p:cNvPr id="15" name="燕尾形 40">
              <a:extLst>
                <a:ext uri="{FF2B5EF4-FFF2-40B4-BE49-F238E27FC236}">
                  <a16:creationId xmlns:a16="http://schemas.microsoft.com/office/drawing/2014/main" id="{517D53BD-8191-EA81-34A0-01FC2E84989F}"/>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1">
              <a:extLst>
                <a:ext uri="{FF2B5EF4-FFF2-40B4-BE49-F238E27FC236}">
                  <a16:creationId xmlns:a16="http://schemas.microsoft.com/office/drawing/2014/main" id="{DBF5CDB3-5758-33DD-156B-F9408E73DFC5}"/>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2">
              <a:extLst>
                <a:ext uri="{FF2B5EF4-FFF2-40B4-BE49-F238E27FC236}">
                  <a16:creationId xmlns:a16="http://schemas.microsoft.com/office/drawing/2014/main" id="{9E5FD43E-EE00-7D49-7A6A-2CA07D214437}"/>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8" name="TextBox 17">
            <a:extLst>
              <a:ext uri="{FF2B5EF4-FFF2-40B4-BE49-F238E27FC236}">
                <a16:creationId xmlns:a16="http://schemas.microsoft.com/office/drawing/2014/main" id="{A670C7D0-76B8-1147-1D2E-C5F25F5CA660}"/>
              </a:ext>
            </a:extLst>
          </p:cNvPr>
          <p:cNvSpPr txBox="1"/>
          <p:nvPr/>
        </p:nvSpPr>
        <p:spPr>
          <a:xfrm>
            <a:off x="4580231" y="4105025"/>
            <a:ext cx="7028960" cy="1938992"/>
          </a:xfrm>
          <a:prstGeom prst="rect">
            <a:avLst/>
          </a:prstGeom>
          <a:noFill/>
        </p:spPr>
        <p:txBody>
          <a:bodyPr wrap="square">
            <a:spAutoFit/>
          </a:bodyPr>
          <a:lstStyle/>
          <a:p>
            <a:pPr algn="ctr"/>
            <a:r>
              <a:rPr lang="vi-VN" sz="4000" dirty="0">
                <a:solidFill>
                  <a:schemeClr val="bg1">
                    <a:lumMod val="10000"/>
                  </a:schemeClr>
                </a:solidFill>
                <a:latin typeface="Times New Roman" panose="02020603050405020304" pitchFamily="18" charset="0"/>
                <a:cs typeface="Times New Roman" panose="02020603050405020304" pitchFamily="18" charset="0"/>
              </a:rPr>
              <a:t>Mấy anh em nô đùa làm bong mặt ghế nên người cha phải nhờ bác thợ ghế đến sửa chữa.</a:t>
            </a:r>
            <a:endParaRPr lang="en-SG" sz="40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DEBFE4C4-8F26-F4EA-09A9-A9BB8670A380}"/>
              </a:ext>
            </a:extLst>
          </p:cNvPr>
          <p:cNvPicPr>
            <a:picLocks noChangeAspect="1"/>
          </p:cNvPicPr>
          <p:nvPr/>
        </p:nvPicPr>
        <p:blipFill>
          <a:blip r:embed="rId3">
            <a:clrChange>
              <a:clrFrom>
                <a:srgbClr val="FFFFFF"/>
              </a:clrFrom>
              <a:clrTo>
                <a:srgbClr val="FFFFFF">
                  <a:alpha val="0"/>
                </a:srgbClr>
              </a:clrTo>
            </a:clrChange>
          </a:blip>
          <a:srcRect t="24691" r="-2493"/>
          <a:stretch/>
        </p:blipFill>
        <p:spPr>
          <a:xfrm>
            <a:off x="127396" y="3330628"/>
            <a:ext cx="4656308" cy="3421315"/>
          </a:xfrm>
          <a:prstGeom prst="rect">
            <a:avLst/>
          </a:prstGeom>
        </p:spPr>
      </p:pic>
    </p:spTree>
    <p:extLst>
      <p:ext uri="{BB962C8B-B14F-4D97-AF65-F5344CB8AC3E}">
        <p14:creationId xmlns:p14="http://schemas.microsoft.com/office/powerpoint/2010/main" val="2525859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CE483-F34B-2D48-A836-4088CF2DE16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F7AC588-4522-6391-CB30-01E3BEB2558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82BDE46-56DB-65F4-3220-5DB857695B0E}"/>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CÂU 4</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Shape 6">
            <a:extLst>
              <a:ext uri="{FF2B5EF4-FFF2-40B4-BE49-F238E27FC236}">
                <a16:creationId xmlns:a16="http://schemas.microsoft.com/office/drawing/2014/main" id="{179A61BF-25BB-93FE-C57D-90CD612F802B}"/>
              </a:ext>
            </a:extLst>
          </p:cNvPr>
          <p:cNvSpPr/>
          <p:nvPr/>
        </p:nvSpPr>
        <p:spPr>
          <a:xfrm>
            <a:off x="2876917" y="2087857"/>
            <a:ext cx="3490015" cy="570368"/>
          </a:xfrm>
          <a:custGeom>
            <a:avLst/>
            <a:gdLst/>
            <a:ahLst/>
            <a:cxnLst/>
            <a:rect l="0" t="0" r="0" b="0"/>
            <a:pathLst>
              <a:path>
                <a:moveTo>
                  <a:pt x="3490015" y="0"/>
                </a:moveTo>
                <a:lnTo>
                  <a:pt x="3490015" y="285184"/>
                </a:lnTo>
                <a:lnTo>
                  <a:pt x="0" y="285184"/>
                </a:lnTo>
                <a:lnTo>
                  <a:pt x="0" y="570368"/>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sz="2800">
              <a:solidFill>
                <a:schemeClr val="bg1">
                  <a:lumMod val="10000"/>
                </a:schemeClr>
              </a:solidFill>
              <a:latin typeface="+mj-lt"/>
            </a:endParaRPr>
          </a:p>
        </p:txBody>
      </p:sp>
      <p:sp>
        <p:nvSpPr>
          <p:cNvPr id="8" name="Freeform: Shape 7">
            <a:extLst>
              <a:ext uri="{FF2B5EF4-FFF2-40B4-BE49-F238E27FC236}">
                <a16:creationId xmlns:a16="http://schemas.microsoft.com/office/drawing/2014/main" id="{5C712BA1-11CE-7FAE-470C-19F63A26002D}"/>
              </a:ext>
            </a:extLst>
          </p:cNvPr>
          <p:cNvSpPr/>
          <p:nvPr/>
        </p:nvSpPr>
        <p:spPr>
          <a:xfrm>
            <a:off x="304794" y="2523067"/>
            <a:ext cx="5242368" cy="2032000"/>
          </a:xfrm>
          <a:custGeom>
            <a:avLst/>
            <a:gdLst>
              <a:gd name="connsiteX0" fmla="*/ 0 w 2138883"/>
              <a:gd name="connsiteY0" fmla="*/ 142592 h 1425922"/>
              <a:gd name="connsiteX1" fmla="*/ 142592 w 2138883"/>
              <a:gd name="connsiteY1" fmla="*/ 0 h 1425922"/>
              <a:gd name="connsiteX2" fmla="*/ 1996291 w 2138883"/>
              <a:gd name="connsiteY2" fmla="*/ 0 h 1425922"/>
              <a:gd name="connsiteX3" fmla="*/ 2138883 w 2138883"/>
              <a:gd name="connsiteY3" fmla="*/ 142592 h 1425922"/>
              <a:gd name="connsiteX4" fmla="*/ 2138883 w 2138883"/>
              <a:gd name="connsiteY4" fmla="*/ 1283330 h 1425922"/>
              <a:gd name="connsiteX5" fmla="*/ 1996291 w 2138883"/>
              <a:gd name="connsiteY5" fmla="*/ 1425922 h 1425922"/>
              <a:gd name="connsiteX6" fmla="*/ 142592 w 2138883"/>
              <a:gd name="connsiteY6" fmla="*/ 1425922 h 1425922"/>
              <a:gd name="connsiteX7" fmla="*/ 0 w 2138883"/>
              <a:gd name="connsiteY7" fmla="*/ 1283330 h 1425922"/>
              <a:gd name="connsiteX8" fmla="*/ 0 w 2138883"/>
              <a:gd name="connsiteY8" fmla="*/ 142592 h 14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83" h="1425922">
                <a:moveTo>
                  <a:pt x="0" y="142592"/>
                </a:moveTo>
                <a:cubicBezTo>
                  <a:pt x="0" y="63841"/>
                  <a:pt x="63841" y="0"/>
                  <a:pt x="142592" y="0"/>
                </a:cubicBezTo>
                <a:lnTo>
                  <a:pt x="1996291" y="0"/>
                </a:lnTo>
                <a:cubicBezTo>
                  <a:pt x="2075042" y="0"/>
                  <a:pt x="2138883" y="63841"/>
                  <a:pt x="2138883" y="142592"/>
                </a:cubicBezTo>
                <a:lnTo>
                  <a:pt x="2138883" y="1283330"/>
                </a:lnTo>
                <a:cubicBezTo>
                  <a:pt x="2138883" y="1362081"/>
                  <a:pt x="2075042" y="1425922"/>
                  <a:pt x="1996291" y="1425922"/>
                </a:cubicBezTo>
                <a:lnTo>
                  <a:pt x="142592" y="1425922"/>
                </a:lnTo>
                <a:cubicBezTo>
                  <a:pt x="63841" y="1425922"/>
                  <a:pt x="0" y="1362081"/>
                  <a:pt x="0" y="1283330"/>
                </a:cubicBezTo>
                <a:lnTo>
                  <a:pt x="0" y="142592"/>
                </a:lnTo>
                <a:close/>
              </a:path>
            </a:pathLst>
          </a:custGeom>
          <a:solidFill>
            <a:schemeClr val="accent2">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294" tIns="91294" rIns="91294" bIns="91294" numCol="1" spcCol="1270" anchor="ctr" anchorCtr="0">
            <a:noAutofit/>
          </a:bodyPr>
          <a:lstStyle/>
          <a:p>
            <a:pPr algn="just">
              <a:spcAft>
                <a:spcPts val="80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 kiện 1: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 thợ đến sửa chữa chiếc ghế hỏng. Chi tiết: Bác thợ xoa xoa tay trên mặt ghế vừa được thay lại như để từ biệt đứa con của mình rồi chào cả cha tôi, lẫn chúng tôi ra về.</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5F892138-5732-93A6-979D-D1FD26F722BC}"/>
              </a:ext>
            </a:extLst>
          </p:cNvPr>
          <p:cNvSpPr/>
          <p:nvPr/>
        </p:nvSpPr>
        <p:spPr>
          <a:xfrm>
            <a:off x="6366933" y="2087857"/>
            <a:ext cx="2660278" cy="570368"/>
          </a:xfrm>
          <a:custGeom>
            <a:avLst/>
            <a:gdLst/>
            <a:ahLst/>
            <a:cxnLst/>
            <a:rect l="0" t="0" r="0" b="0"/>
            <a:pathLst>
              <a:path>
                <a:moveTo>
                  <a:pt x="0" y="0"/>
                </a:moveTo>
                <a:lnTo>
                  <a:pt x="0" y="285184"/>
                </a:lnTo>
                <a:lnTo>
                  <a:pt x="2660278" y="285184"/>
                </a:lnTo>
                <a:lnTo>
                  <a:pt x="2660278" y="570368"/>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sz="2800" dirty="0">
              <a:solidFill>
                <a:schemeClr val="bg1">
                  <a:lumMod val="10000"/>
                </a:schemeClr>
              </a:solidFill>
              <a:latin typeface="+mj-lt"/>
            </a:endParaRPr>
          </a:p>
        </p:txBody>
      </p:sp>
      <p:sp>
        <p:nvSpPr>
          <p:cNvPr id="12" name="Freeform: Shape 11">
            <a:extLst>
              <a:ext uri="{FF2B5EF4-FFF2-40B4-BE49-F238E27FC236}">
                <a16:creationId xmlns:a16="http://schemas.microsoft.com/office/drawing/2014/main" id="{749399EB-E30C-4916-492D-85A4465E190F}"/>
              </a:ext>
            </a:extLst>
          </p:cNvPr>
          <p:cNvSpPr/>
          <p:nvPr/>
        </p:nvSpPr>
        <p:spPr>
          <a:xfrm>
            <a:off x="6644840" y="2523067"/>
            <a:ext cx="5242365" cy="2032000"/>
          </a:xfrm>
          <a:custGeom>
            <a:avLst/>
            <a:gdLst>
              <a:gd name="connsiteX0" fmla="*/ 0 w 2138883"/>
              <a:gd name="connsiteY0" fmla="*/ 142592 h 1425922"/>
              <a:gd name="connsiteX1" fmla="*/ 142592 w 2138883"/>
              <a:gd name="connsiteY1" fmla="*/ 0 h 1425922"/>
              <a:gd name="connsiteX2" fmla="*/ 1996291 w 2138883"/>
              <a:gd name="connsiteY2" fmla="*/ 0 h 1425922"/>
              <a:gd name="connsiteX3" fmla="*/ 2138883 w 2138883"/>
              <a:gd name="connsiteY3" fmla="*/ 142592 h 1425922"/>
              <a:gd name="connsiteX4" fmla="*/ 2138883 w 2138883"/>
              <a:gd name="connsiteY4" fmla="*/ 1283330 h 1425922"/>
              <a:gd name="connsiteX5" fmla="*/ 1996291 w 2138883"/>
              <a:gd name="connsiteY5" fmla="*/ 1425922 h 1425922"/>
              <a:gd name="connsiteX6" fmla="*/ 142592 w 2138883"/>
              <a:gd name="connsiteY6" fmla="*/ 1425922 h 1425922"/>
              <a:gd name="connsiteX7" fmla="*/ 0 w 2138883"/>
              <a:gd name="connsiteY7" fmla="*/ 1283330 h 1425922"/>
              <a:gd name="connsiteX8" fmla="*/ 0 w 2138883"/>
              <a:gd name="connsiteY8" fmla="*/ 142592 h 14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83" h="1425922">
                <a:moveTo>
                  <a:pt x="0" y="142592"/>
                </a:moveTo>
                <a:cubicBezTo>
                  <a:pt x="0" y="63841"/>
                  <a:pt x="63841" y="0"/>
                  <a:pt x="142592" y="0"/>
                </a:cubicBezTo>
                <a:lnTo>
                  <a:pt x="1996291" y="0"/>
                </a:lnTo>
                <a:cubicBezTo>
                  <a:pt x="2075042" y="0"/>
                  <a:pt x="2138883" y="63841"/>
                  <a:pt x="2138883" y="142592"/>
                </a:cubicBezTo>
                <a:lnTo>
                  <a:pt x="2138883" y="1283330"/>
                </a:lnTo>
                <a:cubicBezTo>
                  <a:pt x="2138883" y="1362081"/>
                  <a:pt x="2075042" y="1425922"/>
                  <a:pt x="1996291" y="1425922"/>
                </a:cubicBezTo>
                <a:lnTo>
                  <a:pt x="142592" y="1425922"/>
                </a:lnTo>
                <a:cubicBezTo>
                  <a:pt x="63841" y="1425922"/>
                  <a:pt x="0" y="1362081"/>
                  <a:pt x="0" y="1283330"/>
                </a:cubicBezTo>
                <a:lnTo>
                  <a:pt x="0" y="142592"/>
                </a:lnTo>
                <a:close/>
              </a:path>
            </a:pathLst>
          </a:custGeom>
          <a:solidFill>
            <a:schemeClr val="accent2">
              <a:lumMod val="20000"/>
              <a:lumOff val="8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294" tIns="91294" rIns="91294" bIns="91294" numCol="1" spcCol="1270" anchor="ctr" anchorCtr="0">
            <a:noAutofit/>
          </a:bodyPr>
          <a:lstStyle/>
          <a:p>
            <a:pPr algn="just">
              <a:spcAft>
                <a:spcPts val="80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 kiện 2: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 thợ quay lại vì một chiếc đinh chưa đóng hết. Chi tiết: Bác thợ mở hòm đồ nghề và gõ “chát” vào nhát đinh chưa đóng hết.</a:t>
            </a:r>
          </a:p>
        </p:txBody>
      </p:sp>
      <p:sp>
        <p:nvSpPr>
          <p:cNvPr id="6" name="Freeform: Shape 5">
            <a:extLst>
              <a:ext uri="{FF2B5EF4-FFF2-40B4-BE49-F238E27FC236}">
                <a16:creationId xmlns:a16="http://schemas.microsoft.com/office/drawing/2014/main" id="{CC24D15A-7BDF-5DE4-F58D-A2E9973CBE3B}"/>
              </a:ext>
            </a:extLst>
          </p:cNvPr>
          <p:cNvSpPr/>
          <p:nvPr/>
        </p:nvSpPr>
        <p:spPr>
          <a:xfrm>
            <a:off x="3708846" y="1113730"/>
            <a:ext cx="5316172" cy="974127"/>
          </a:xfrm>
          <a:custGeom>
            <a:avLst/>
            <a:gdLst>
              <a:gd name="connsiteX0" fmla="*/ 0 w 2138883"/>
              <a:gd name="connsiteY0" fmla="*/ 142592 h 1425922"/>
              <a:gd name="connsiteX1" fmla="*/ 142592 w 2138883"/>
              <a:gd name="connsiteY1" fmla="*/ 0 h 1425922"/>
              <a:gd name="connsiteX2" fmla="*/ 1996291 w 2138883"/>
              <a:gd name="connsiteY2" fmla="*/ 0 h 1425922"/>
              <a:gd name="connsiteX3" fmla="*/ 2138883 w 2138883"/>
              <a:gd name="connsiteY3" fmla="*/ 142592 h 1425922"/>
              <a:gd name="connsiteX4" fmla="*/ 2138883 w 2138883"/>
              <a:gd name="connsiteY4" fmla="*/ 1283330 h 1425922"/>
              <a:gd name="connsiteX5" fmla="*/ 1996291 w 2138883"/>
              <a:gd name="connsiteY5" fmla="*/ 1425922 h 1425922"/>
              <a:gd name="connsiteX6" fmla="*/ 142592 w 2138883"/>
              <a:gd name="connsiteY6" fmla="*/ 1425922 h 1425922"/>
              <a:gd name="connsiteX7" fmla="*/ 0 w 2138883"/>
              <a:gd name="connsiteY7" fmla="*/ 1283330 h 1425922"/>
              <a:gd name="connsiteX8" fmla="*/ 0 w 2138883"/>
              <a:gd name="connsiteY8" fmla="*/ 142592 h 14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83" h="1425922">
                <a:moveTo>
                  <a:pt x="0" y="142592"/>
                </a:moveTo>
                <a:cubicBezTo>
                  <a:pt x="0" y="63841"/>
                  <a:pt x="63841" y="0"/>
                  <a:pt x="142592" y="0"/>
                </a:cubicBezTo>
                <a:lnTo>
                  <a:pt x="1996291" y="0"/>
                </a:lnTo>
                <a:cubicBezTo>
                  <a:pt x="2075042" y="0"/>
                  <a:pt x="2138883" y="63841"/>
                  <a:pt x="2138883" y="142592"/>
                </a:cubicBezTo>
                <a:lnTo>
                  <a:pt x="2138883" y="1283330"/>
                </a:lnTo>
                <a:cubicBezTo>
                  <a:pt x="2138883" y="1362081"/>
                  <a:pt x="2075042" y="1425922"/>
                  <a:pt x="1996291" y="1425922"/>
                </a:cubicBezTo>
                <a:lnTo>
                  <a:pt x="142592" y="1425922"/>
                </a:lnTo>
                <a:cubicBezTo>
                  <a:pt x="63841" y="1425922"/>
                  <a:pt x="0" y="1362081"/>
                  <a:pt x="0" y="1283330"/>
                </a:cubicBezTo>
                <a:lnTo>
                  <a:pt x="0" y="142592"/>
                </a:lnTo>
                <a:close/>
              </a:path>
            </a:pathLst>
          </a:custGeom>
          <a:solidFill>
            <a:schemeClr val="accent5">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294" tIns="91294" rIns="91294" bIns="91294" numCol="1" spcCol="1270" anchor="ctr" anchorCtr="0">
            <a:noAutofit/>
          </a:bodyPr>
          <a:lstStyle/>
          <a:p>
            <a:pPr marL="0" lvl="0" indent="0" algn="ctr" defTabSz="577850">
              <a:lnSpc>
                <a:spcPct val="90000"/>
              </a:lnSpc>
              <a:spcBef>
                <a:spcPct val="0"/>
              </a:spcBef>
              <a:spcAft>
                <a:spcPct val="35000"/>
              </a:spcAft>
              <a:buNone/>
            </a:pPr>
            <a:r>
              <a:rPr lang="vi-VN" sz="2800" b="1" kern="1200" dirty="0">
                <a:solidFill>
                  <a:schemeClr val="bg1">
                    <a:lumMod val="10000"/>
                  </a:schemeClr>
                </a:solidFill>
                <a:latin typeface="+mj-lt"/>
              </a:rPr>
              <a:t>Các chi tiết tiêu biểu gắn với các sự kiện trong câu chuyện:</a:t>
            </a:r>
            <a:endParaRPr lang="en-SG" sz="2800" b="1" kern="1200" dirty="0">
              <a:solidFill>
                <a:schemeClr val="bg1">
                  <a:lumMod val="10000"/>
                </a:schemeClr>
              </a:solidFill>
              <a:latin typeface="+mj-lt"/>
            </a:endParaRPr>
          </a:p>
        </p:txBody>
      </p:sp>
      <p:sp>
        <p:nvSpPr>
          <p:cNvPr id="15" name="Freeform 11">
            <a:extLst>
              <a:ext uri="{FF2B5EF4-FFF2-40B4-BE49-F238E27FC236}">
                <a16:creationId xmlns:a16="http://schemas.microsoft.com/office/drawing/2014/main" id="{EA391786-77FB-32EF-2304-84070141408E}"/>
              </a:ext>
            </a:extLst>
          </p:cNvPr>
          <p:cNvSpPr/>
          <p:nvPr/>
        </p:nvSpPr>
        <p:spPr>
          <a:xfrm rot="10050019" flipH="1">
            <a:off x="293510" y="4615940"/>
            <a:ext cx="464339" cy="1448165"/>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mn-cs"/>
            </a:endParaRPr>
          </a:p>
        </p:txBody>
      </p:sp>
      <p:grpSp>
        <p:nvGrpSpPr>
          <p:cNvPr id="16" name="Group 3">
            <a:extLst>
              <a:ext uri="{FF2B5EF4-FFF2-40B4-BE49-F238E27FC236}">
                <a16:creationId xmlns:a16="http://schemas.microsoft.com/office/drawing/2014/main" id="{3ECA1DCA-E34C-96D9-75D7-C4916BA63866}"/>
              </a:ext>
            </a:extLst>
          </p:cNvPr>
          <p:cNvGrpSpPr/>
          <p:nvPr/>
        </p:nvGrpSpPr>
        <p:grpSpPr>
          <a:xfrm>
            <a:off x="909064" y="4699181"/>
            <a:ext cx="10978141" cy="1805139"/>
            <a:chOff x="0" y="0"/>
            <a:chExt cx="5740378" cy="584912"/>
          </a:xfrm>
        </p:grpSpPr>
        <p:sp>
          <p:nvSpPr>
            <p:cNvPr id="17" name="Freeform 4">
              <a:extLst>
                <a:ext uri="{FF2B5EF4-FFF2-40B4-BE49-F238E27FC236}">
                  <a16:creationId xmlns:a16="http://schemas.microsoft.com/office/drawing/2014/main" id="{C4B6BD30-11DB-9268-6427-CEF59C34AAE1}"/>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Poppins Light"/>
                <a:ea typeface="微软雅黑"/>
                <a:cs typeface="+mn-cs"/>
              </a:endParaRPr>
            </a:p>
          </p:txBody>
        </p:sp>
        <p:sp>
          <p:nvSpPr>
            <p:cNvPr id="18" name="TextBox 5">
              <a:extLst>
                <a:ext uri="{FF2B5EF4-FFF2-40B4-BE49-F238E27FC236}">
                  <a16:creationId xmlns:a16="http://schemas.microsoft.com/office/drawing/2014/main" id="{5013F6CD-43EE-F93E-4E9A-89540BCF683F}"/>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mn-cs"/>
              </a:endParaRPr>
            </a:p>
          </p:txBody>
        </p:sp>
      </p:grpSp>
      <p:sp>
        <p:nvSpPr>
          <p:cNvPr id="19" name="TextBox 18">
            <a:extLst>
              <a:ext uri="{FF2B5EF4-FFF2-40B4-BE49-F238E27FC236}">
                <a16:creationId xmlns:a16="http://schemas.microsoft.com/office/drawing/2014/main" id="{815D351F-8FA8-8A9B-7020-9FFC61DE6DB0}"/>
              </a:ext>
            </a:extLst>
          </p:cNvPr>
          <p:cNvSpPr txBox="1"/>
          <p:nvPr/>
        </p:nvSpPr>
        <p:spPr>
          <a:xfrm>
            <a:off x="892064" y="4749994"/>
            <a:ext cx="10825804" cy="1815882"/>
          </a:xfrm>
          <a:prstGeom prst="rect">
            <a:avLst/>
          </a:prstGeom>
          <a:noFill/>
        </p:spPr>
        <p:txBody>
          <a:bodyPr wrap="square">
            <a:spAutoFit/>
          </a:bodyPr>
          <a:lstStyle/>
          <a:p>
            <a:pPr algn="just"/>
            <a:r>
              <a:rPr lang="vi-VN" sz="2800" dirty="0">
                <a:latin typeface="+mj-lt"/>
              </a:rPr>
              <a:t>Chi tiết bác thợ dù đã đi được một “quãng xa” trong đêm mưa gió vẫn quay lại chỉ vì một chiếc đinh chưa đóng hết làm câu chuyện trở nên thú vị, bất ngờ, thể hiện tính cách tận tuỵ, trách nhiệm trong công việc của bác thợ.</a:t>
            </a:r>
            <a:endParaRPr lang="en-SG" sz="2800" dirty="0">
              <a:latin typeface="+mj-lt"/>
            </a:endParaRPr>
          </a:p>
        </p:txBody>
      </p:sp>
      <p:pic>
        <p:nvPicPr>
          <p:cNvPr id="20" name="Picture 19" descr="A person shaking hands with another person&#10;&#10;Description automatically generated">
            <a:extLst>
              <a:ext uri="{FF2B5EF4-FFF2-40B4-BE49-F238E27FC236}">
                <a16:creationId xmlns:a16="http://schemas.microsoft.com/office/drawing/2014/main" id="{96A38E20-45F3-EB32-179F-638DBBE24AF9}"/>
              </a:ext>
            </a:extLst>
          </p:cNvPr>
          <p:cNvPicPr>
            <a:picLocks noChangeAspect="1"/>
          </p:cNvPicPr>
          <p:nvPr/>
        </p:nvPicPr>
        <p:blipFill>
          <a:blip r:embed="rId5">
            <a:extLst>
              <a:ext uri="{28A0092B-C50C-407E-A947-70E740481C1C}">
                <a14:useLocalDpi xmlns:a14="http://schemas.microsoft.com/office/drawing/2010/main" val="0"/>
              </a:ext>
            </a:extLst>
          </a:blip>
          <a:srcRect r="-2747" b="15788"/>
          <a:stretch/>
        </p:blipFill>
        <p:spPr>
          <a:xfrm>
            <a:off x="9539629" y="201487"/>
            <a:ext cx="2347576" cy="2321580"/>
          </a:xfrm>
          <a:prstGeom prst="rect">
            <a:avLst/>
          </a:prstGeom>
        </p:spPr>
      </p:pic>
    </p:spTree>
    <p:extLst>
      <p:ext uri="{BB962C8B-B14F-4D97-AF65-F5344CB8AC3E}">
        <p14:creationId xmlns:p14="http://schemas.microsoft.com/office/powerpoint/2010/main" val="19317810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6" grpId="0" animBg="1"/>
      <p:bldP spid="15"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7ED9D-D1E9-C88E-F08C-5D6A7968CA5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C7D40A6-9740-DB5A-79FC-D7AA136B1A1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870AB30-10B9-6D8F-454A-33D9EE5A8005}"/>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CÂU 5</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erson shaking hands with another person&#10;&#10;Description automatically generated">
            <a:extLst>
              <a:ext uri="{FF2B5EF4-FFF2-40B4-BE49-F238E27FC236}">
                <a16:creationId xmlns:a16="http://schemas.microsoft.com/office/drawing/2014/main" id="{6795CCEE-7DB2-029F-3B26-A727ACFF2B22}"/>
              </a:ext>
            </a:extLst>
          </p:cNvPr>
          <p:cNvPicPr>
            <a:picLocks noChangeAspect="1"/>
          </p:cNvPicPr>
          <p:nvPr/>
        </p:nvPicPr>
        <p:blipFill>
          <a:blip r:embed="rId3">
            <a:extLst>
              <a:ext uri="{28A0092B-C50C-407E-A947-70E740481C1C}">
                <a14:useLocalDpi xmlns:a14="http://schemas.microsoft.com/office/drawing/2010/main" val="0"/>
              </a:ext>
            </a:extLst>
          </a:blip>
          <a:srcRect r="-2747" b="15788"/>
          <a:stretch/>
        </p:blipFill>
        <p:spPr>
          <a:xfrm>
            <a:off x="3200370" y="2600185"/>
            <a:ext cx="4321049" cy="4273199"/>
          </a:xfrm>
          <a:prstGeom prst="rect">
            <a:avLst/>
          </a:prstGeom>
        </p:spPr>
      </p:pic>
      <p:sp>
        <p:nvSpPr>
          <p:cNvPr id="6" name="Google Shape;512;p24">
            <a:extLst>
              <a:ext uri="{FF2B5EF4-FFF2-40B4-BE49-F238E27FC236}">
                <a16:creationId xmlns:a16="http://schemas.microsoft.com/office/drawing/2014/main" id="{CAACB5AA-7845-5813-A881-A8EDD86A98FA}"/>
              </a:ext>
            </a:extLst>
          </p:cNvPr>
          <p:cNvSpPr/>
          <p:nvPr/>
        </p:nvSpPr>
        <p:spPr>
          <a:xfrm>
            <a:off x="1680945" y="1190176"/>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7" name="Google Shape;513;p24">
            <a:extLst>
              <a:ext uri="{FF2B5EF4-FFF2-40B4-BE49-F238E27FC236}">
                <a16:creationId xmlns:a16="http://schemas.microsoft.com/office/drawing/2014/main" id="{7600D609-E513-4456-E345-5474E8FE4B21}"/>
              </a:ext>
            </a:extLst>
          </p:cNvPr>
          <p:cNvSpPr/>
          <p:nvPr/>
        </p:nvSpPr>
        <p:spPr>
          <a:xfrm>
            <a:off x="9426712" y="1170276"/>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8" name="Google Shape;520;p24">
            <a:extLst>
              <a:ext uri="{FF2B5EF4-FFF2-40B4-BE49-F238E27FC236}">
                <a16:creationId xmlns:a16="http://schemas.microsoft.com/office/drawing/2014/main" id="{9E9F00D4-D766-9BEF-497D-8973A59BA271}"/>
              </a:ext>
            </a:extLst>
          </p:cNvPr>
          <p:cNvSpPr/>
          <p:nvPr/>
        </p:nvSpPr>
        <p:spPr>
          <a:xfrm>
            <a:off x="3454406" y="1159317"/>
            <a:ext cx="5300125" cy="1061142"/>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latin typeface="+mj-lt"/>
              </a:rPr>
              <a:t>Đoạn đối thoại giữa cha tôi và bác thợ có tác dụng:</a:t>
            </a:r>
            <a:endParaRPr lang="en-SG" sz="3200" b="1" dirty="0">
              <a:latin typeface="+mj-lt"/>
            </a:endParaRPr>
          </a:p>
        </p:txBody>
      </p:sp>
      <p:cxnSp>
        <p:nvCxnSpPr>
          <p:cNvPr id="9" name="Google Shape;521;p24">
            <a:extLst>
              <a:ext uri="{FF2B5EF4-FFF2-40B4-BE49-F238E27FC236}">
                <a16:creationId xmlns:a16="http://schemas.microsoft.com/office/drawing/2014/main" id="{3759212D-EF4D-A242-F58A-807B6B2D0D83}"/>
              </a:ext>
            </a:extLst>
          </p:cNvPr>
          <p:cNvCxnSpPr>
            <a:cxnSpLocks/>
            <a:stCxn id="8" idx="1"/>
            <a:endCxn id="6" idx="6"/>
          </p:cNvCxnSpPr>
          <p:nvPr/>
        </p:nvCxnSpPr>
        <p:spPr>
          <a:xfrm flipH="1" flipV="1">
            <a:off x="2664945" y="1682176"/>
            <a:ext cx="789461" cy="7712"/>
          </a:xfrm>
          <a:prstGeom prst="straightConnector1">
            <a:avLst/>
          </a:prstGeom>
          <a:noFill/>
          <a:ln w="19050" cap="flat" cmpd="sng">
            <a:solidFill>
              <a:srgbClr val="000000"/>
            </a:solidFill>
            <a:prstDash val="solid"/>
            <a:round/>
            <a:headEnd type="none" w="med" len="med"/>
            <a:tailEnd type="none" w="med" len="med"/>
          </a:ln>
        </p:spPr>
      </p:cxnSp>
      <p:cxnSp>
        <p:nvCxnSpPr>
          <p:cNvPr id="10" name="Google Shape;522;p24">
            <a:extLst>
              <a:ext uri="{FF2B5EF4-FFF2-40B4-BE49-F238E27FC236}">
                <a16:creationId xmlns:a16="http://schemas.microsoft.com/office/drawing/2014/main" id="{8FD17E75-08C1-858B-038E-EB88E4485A2B}"/>
              </a:ext>
            </a:extLst>
          </p:cNvPr>
          <p:cNvCxnSpPr>
            <a:cxnSpLocks/>
            <a:stCxn id="8" idx="3"/>
            <a:endCxn id="7" idx="2"/>
          </p:cNvCxnSpPr>
          <p:nvPr/>
        </p:nvCxnSpPr>
        <p:spPr>
          <a:xfrm flipV="1">
            <a:off x="8754531" y="1662276"/>
            <a:ext cx="672181" cy="27612"/>
          </a:xfrm>
          <a:prstGeom prst="straightConnector1">
            <a:avLst/>
          </a:prstGeom>
          <a:noFill/>
          <a:ln w="19050" cap="flat" cmpd="sng">
            <a:solidFill>
              <a:srgbClr val="000000"/>
            </a:solidFill>
            <a:prstDash val="solid"/>
            <a:round/>
            <a:headEnd type="none" w="med" len="med"/>
            <a:tailEnd type="none" w="med" len="med"/>
          </a:ln>
        </p:spPr>
      </p:cxnSp>
      <p:grpSp>
        <p:nvGrpSpPr>
          <p:cNvPr id="11" name="Google Shape;523;p24">
            <a:extLst>
              <a:ext uri="{FF2B5EF4-FFF2-40B4-BE49-F238E27FC236}">
                <a16:creationId xmlns:a16="http://schemas.microsoft.com/office/drawing/2014/main" id="{9C102B12-0648-0F84-D140-C9B7009875E9}"/>
              </a:ext>
            </a:extLst>
          </p:cNvPr>
          <p:cNvGrpSpPr/>
          <p:nvPr/>
        </p:nvGrpSpPr>
        <p:grpSpPr>
          <a:xfrm>
            <a:off x="9666495" y="1436668"/>
            <a:ext cx="511381" cy="451221"/>
            <a:chOff x="5528632" y="4234340"/>
            <a:chExt cx="383536" cy="338416"/>
          </a:xfrm>
        </p:grpSpPr>
        <p:sp>
          <p:nvSpPr>
            <p:cNvPr id="12" name="Google Shape;524;p24">
              <a:extLst>
                <a:ext uri="{FF2B5EF4-FFF2-40B4-BE49-F238E27FC236}">
                  <a16:creationId xmlns:a16="http://schemas.microsoft.com/office/drawing/2014/main" id="{BD604695-2081-AADB-6067-8844601F8103}"/>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3" name="Google Shape;525;p24">
              <a:extLst>
                <a:ext uri="{FF2B5EF4-FFF2-40B4-BE49-F238E27FC236}">
                  <a16:creationId xmlns:a16="http://schemas.microsoft.com/office/drawing/2014/main" id="{2FCA1B8D-2775-908D-1DFA-173E261E0FE5}"/>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grpSp>
      <p:grpSp>
        <p:nvGrpSpPr>
          <p:cNvPr id="14" name="Google Shape;537;p24">
            <a:extLst>
              <a:ext uri="{FF2B5EF4-FFF2-40B4-BE49-F238E27FC236}">
                <a16:creationId xmlns:a16="http://schemas.microsoft.com/office/drawing/2014/main" id="{B433C84B-05B3-DEAD-0D67-A9D152BD4428}"/>
              </a:ext>
            </a:extLst>
          </p:cNvPr>
          <p:cNvGrpSpPr/>
          <p:nvPr/>
        </p:nvGrpSpPr>
        <p:grpSpPr>
          <a:xfrm>
            <a:off x="1901346" y="1436312"/>
            <a:ext cx="523805" cy="491765"/>
            <a:chOff x="3974870" y="1887010"/>
            <a:chExt cx="392854" cy="368824"/>
          </a:xfrm>
        </p:grpSpPr>
        <p:sp>
          <p:nvSpPr>
            <p:cNvPr id="15" name="Google Shape;538;p24">
              <a:extLst>
                <a:ext uri="{FF2B5EF4-FFF2-40B4-BE49-F238E27FC236}">
                  <a16:creationId xmlns:a16="http://schemas.microsoft.com/office/drawing/2014/main" id="{9A156C18-FDA1-8D1E-E164-3D8CCC64B07B}"/>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6" name="Google Shape;539;p24">
              <a:extLst>
                <a:ext uri="{FF2B5EF4-FFF2-40B4-BE49-F238E27FC236}">
                  <a16:creationId xmlns:a16="http://schemas.microsoft.com/office/drawing/2014/main" id="{410A8ABD-0270-6339-8058-439C35483B62}"/>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7" name="Google Shape;540;p24">
              <a:extLst>
                <a:ext uri="{FF2B5EF4-FFF2-40B4-BE49-F238E27FC236}">
                  <a16:creationId xmlns:a16="http://schemas.microsoft.com/office/drawing/2014/main" id="{3825D175-2C29-8E00-C002-E1BA8724799F}"/>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8" name="Google Shape;541;p24">
              <a:extLst>
                <a:ext uri="{FF2B5EF4-FFF2-40B4-BE49-F238E27FC236}">
                  <a16:creationId xmlns:a16="http://schemas.microsoft.com/office/drawing/2014/main" id="{7784B7CD-5239-A2B1-5D45-42FF60A2AA63}"/>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9" name="Google Shape;542;p24">
              <a:extLst>
                <a:ext uri="{FF2B5EF4-FFF2-40B4-BE49-F238E27FC236}">
                  <a16:creationId xmlns:a16="http://schemas.microsoft.com/office/drawing/2014/main" id="{2F2E47C9-62B5-E560-516A-43069600B66D}"/>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grpSp>
      <p:cxnSp>
        <p:nvCxnSpPr>
          <p:cNvPr id="21" name="Google Shape;544;p24">
            <a:extLst>
              <a:ext uri="{FF2B5EF4-FFF2-40B4-BE49-F238E27FC236}">
                <a16:creationId xmlns:a16="http://schemas.microsoft.com/office/drawing/2014/main" id="{40BE10A5-32E9-0666-8353-DF8BA9164D54}"/>
              </a:ext>
            </a:extLst>
          </p:cNvPr>
          <p:cNvCxnSpPr>
            <a:cxnSpLocks/>
            <a:endCxn id="6" idx="4"/>
          </p:cNvCxnSpPr>
          <p:nvPr/>
        </p:nvCxnSpPr>
        <p:spPr>
          <a:xfrm rot="10800000">
            <a:off x="2173052" y="2174281"/>
            <a:ext cx="0" cy="220000"/>
          </a:xfrm>
          <a:prstGeom prst="straightConnector1">
            <a:avLst/>
          </a:prstGeom>
          <a:noFill/>
          <a:ln w="19050" cap="flat" cmpd="sng">
            <a:solidFill>
              <a:srgbClr val="000000"/>
            </a:solidFill>
            <a:prstDash val="solid"/>
            <a:round/>
            <a:headEnd type="none" w="med" len="med"/>
            <a:tailEnd type="none" w="med" len="med"/>
          </a:ln>
        </p:spPr>
      </p:cxnSp>
      <p:cxnSp>
        <p:nvCxnSpPr>
          <p:cNvPr id="22" name="Google Shape;545;p24">
            <a:extLst>
              <a:ext uri="{FF2B5EF4-FFF2-40B4-BE49-F238E27FC236}">
                <a16:creationId xmlns:a16="http://schemas.microsoft.com/office/drawing/2014/main" id="{9BEFB16C-E547-CAC3-EEFE-DF60FD6AC871}"/>
              </a:ext>
            </a:extLst>
          </p:cNvPr>
          <p:cNvCxnSpPr>
            <a:cxnSpLocks/>
            <a:endCxn id="7" idx="4"/>
          </p:cNvCxnSpPr>
          <p:nvPr/>
        </p:nvCxnSpPr>
        <p:spPr>
          <a:xfrm rot="10800000">
            <a:off x="9918584" y="2154281"/>
            <a:ext cx="0" cy="240000"/>
          </a:xfrm>
          <a:prstGeom prst="straightConnector1">
            <a:avLst/>
          </a:prstGeom>
          <a:noFill/>
          <a:ln w="19050" cap="flat" cmpd="sng">
            <a:solidFill>
              <a:srgbClr val="000000"/>
            </a:solidFill>
            <a:prstDash val="solid"/>
            <a:round/>
            <a:headEnd type="none" w="med" len="med"/>
            <a:tailEnd type="none" w="med" len="med"/>
          </a:ln>
        </p:spPr>
      </p:cxnSp>
      <p:sp>
        <p:nvSpPr>
          <p:cNvPr id="23" name="TextBox 22">
            <a:extLst>
              <a:ext uri="{FF2B5EF4-FFF2-40B4-BE49-F238E27FC236}">
                <a16:creationId xmlns:a16="http://schemas.microsoft.com/office/drawing/2014/main" id="{16066945-BE10-515B-107E-8A56C0991679}"/>
              </a:ext>
            </a:extLst>
          </p:cNvPr>
          <p:cNvSpPr txBox="1"/>
          <p:nvPr/>
        </p:nvSpPr>
        <p:spPr>
          <a:xfrm>
            <a:off x="171924" y="2426600"/>
            <a:ext cx="3743961" cy="2862322"/>
          </a:xfrm>
          <a:prstGeom prst="rect">
            <a:avLst/>
          </a:prstGeom>
          <a:noFill/>
        </p:spPr>
        <p:txBody>
          <a:bodyPr wrap="square">
            <a:spAutoFit/>
          </a:bodyPr>
          <a:lstStyle/>
          <a:p>
            <a:pPr algn="ctr" defTabSz="1219170">
              <a:buClr>
                <a:srgbClr val="000000"/>
              </a:buClr>
            </a:pPr>
            <a:r>
              <a:rPr lang="vi-VN" sz="3600" dirty="0">
                <a:latin typeface="+mj-lt"/>
              </a:rPr>
              <a:t>Thể hiện sự quan tâm của cha tôi dành cho bác thợ (“Bác quên gì đấy ạ?”).</a:t>
            </a:r>
            <a:endParaRPr lang="en-SG" sz="9600" kern="0" dirty="0">
              <a:solidFill>
                <a:srgbClr val="000000"/>
              </a:solidFill>
              <a:latin typeface="+mj-lt"/>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914C9E7F-7A57-41B2-BCC4-84D256F14FEA}"/>
              </a:ext>
            </a:extLst>
          </p:cNvPr>
          <p:cNvSpPr txBox="1"/>
          <p:nvPr/>
        </p:nvSpPr>
        <p:spPr>
          <a:xfrm>
            <a:off x="7330777" y="2528671"/>
            <a:ext cx="4782748" cy="3970318"/>
          </a:xfrm>
          <a:prstGeom prst="rect">
            <a:avLst/>
          </a:prstGeom>
          <a:noFill/>
        </p:spPr>
        <p:txBody>
          <a:bodyPr wrap="square">
            <a:spAutoFit/>
          </a:bodyPr>
          <a:lstStyle/>
          <a:p>
            <a:pPr algn="ctr"/>
            <a:r>
              <a:rPr lang="vi-VN" sz="3600" dirty="0">
                <a:latin typeface="+mj-lt"/>
              </a:rPr>
              <a:t>Thể hiện tính khiêm tốn, tận tuỵ, trách nhiệm của bác thợ khi giải thích lí do quay lại chỉ vì một cái đinh chưa đóng hết (“Để vậy, có người sẽ rách quần áo”).</a:t>
            </a:r>
            <a:endParaRPr lang="en-SG" sz="3600" dirty="0">
              <a:latin typeface="+mj-lt"/>
            </a:endParaRPr>
          </a:p>
        </p:txBody>
      </p:sp>
    </p:spTree>
    <p:extLst>
      <p:ext uri="{BB962C8B-B14F-4D97-AF65-F5344CB8AC3E}">
        <p14:creationId xmlns:p14="http://schemas.microsoft.com/office/powerpoint/2010/main" val="16543687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barn(inVertical)">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1000"/>
                                        <p:tgtEl>
                                          <p:spTgt spid="24">
                                            <p:txEl>
                                              <p:pRg st="0" end="0"/>
                                            </p:txEl>
                                          </p:spTgt>
                                        </p:tgtEl>
                                      </p:cBhvr>
                                    </p:animEffect>
                                    <p:anim calcmode="lin" valueType="num">
                                      <p:cBhvr>
                                        <p:cTn id="5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DEC52F5-40AE-FA01-5C1A-7BBD0226DBDA}"/>
              </a:ext>
            </a:extLst>
          </p:cNvPr>
          <p:cNvPicPr>
            <a:picLocks noChangeAspect="1"/>
          </p:cNvPicPr>
          <p:nvPr/>
        </p:nvPicPr>
        <p:blipFill rotWithShape="1">
          <a:blip r:embed="rId3">
            <a:clrChange>
              <a:clrFrom>
                <a:srgbClr val="FFFFFF"/>
              </a:clrFrom>
              <a:clrTo>
                <a:srgbClr val="FFFFFF">
                  <a:alpha val="0"/>
                </a:srgbClr>
              </a:clrTo>
            </a:clrChange>
          </a:blip>
          <a:srcRect t="44609" r="8125"/>
          <a:stretch/>
        </p:blipFill>
        <p:spPr>
          <a:xfrm>
            <a:off x="0" y="932979"/>
            <a:ext cx="11731413" cy="4800408"/>
          </a:xfrm>
          <a:prstGeom prst="rect">
            <a:avLst/>
          </a:prstGeom>
        </p:spPr>
      </p:pic>
    </p:spTree>
    <p:extLst>
      <p:ext uri="{BB962C8B-B14F-4D97-AF65-F5344CB8AC3E}">
        <p14:creationId xmlns:p14="http://schemas.microsoft.com/office/powerpoint/2010/main" val="69779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405DF-415A-9B8A-C6BE-2FE2DA6C603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C477F8-7263-954C-BEE1-FC0F11C591E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0E738F9-0EAE-FC48-9871-3E3F22054E1D}"/>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CÂU 5</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erson shaking hands with another person&#10;&#10;Description automatically generated">
            <a:extLst>
              <a:ext uri="{FF2B5EF4-FFF2-40B4-BE49-F238E27FC236}">
                <a16:creationId xmlns:a16="http://schemas.microsoft.com/office/drawing/2014/main" id="{E956BA05-6DB5-5B42-0240-356959CAFCC7}"/>
              </a:ext>
            </a:extLst>
          </p:cNvPr>
          <p:cNvPicPr>
            <a:picLocks noChangeAspect="1"/>
          </p:cNvPicPr>
          <p:nvPr/>
        </p:nvPicPr>
        <p:blipFill>
          <a:blip r:embed="rId3">
            <a:extLst>
              <a:ext uri="{28A0092B-C50C-407E-A947-70E740481C1C}">
                <a14:useLocalDpi xmlns:a14="http://schemas.microsoft.com/office/drawing/2010/main" val="0"/>
              </a:ext>
            </a:extLst>
          </a:blip>
          <a:srcRect r="-2747" b="15788"/>
          <a:stretch/>
        </p:blipFill>
        <p:spPr>
          <a:xfrm>
            <a:off x="-237097" y="2584801"/>
            <a:ext cx="4321049" cy="4273199"/>
          </a:xfrm>
          <a:prstGeom prst="rect">
            <a:avLst/>
          </a:prstGeom>
        </p:spPr>
      </p:pic>
      <p:grpSp>
        <p:nvGrpSpPr>
          <p:cNvPr id="5" name="组合 39">
            <a:extLst>
              <a:ext uri="{FF2B5EF4-FFF2-40B4-BE49-F238E27FC236}">
                <a16:creationId xmlns:a16="http://schemas.microsoft.com/office/drawing/2014/main" id="{966C7ABE-666A-D554-144F-6D251A45D436}"/>
              </a:ext>
            </a:extLst>
          </p:cNvPr>
          <p:cNvGrpSpPr/>
          <p:nvPr/>
        </p:nvGrpSpPr>
        <p:grpSpPr>
          <a:xfrm>
            <a:off x="5360895" y="1213501"/>
            <a:ext cx="5384800" cy="2215991"/>
            <a:chOff x="73349" y="1614466"/>
            <a:chExt cx="5749785" cy="2364413"/>
          </a:xfrm>
        </p:grpSpPr>
        <p:grpSp>
          <p:nvGrpSpPr>
            <p:cNvPr id="6" name="组合 34">
              <a:extLst>
                <a:ext uri="{FF2B5EF4-FFF2-40B4-BE49-F238E27FC236}">
                  <a16:creationId xmlns:a16="http://schemas.microsoft.com/office/drawing/2014/main" id="{7FE27A9C-B0C3-0188-90F2-2E8EC0A33521}"/>
                </a:ext>
              </a:extLst>
            </p:cNvPr>
            <p:cNvGrpSpPr/>
            <p:nvPr/>
          </p:nvGrpSpPr>
          <p:grpSpPr>
            <a:xfrm>
              <a:off x="73349" y="1614467"/>
              <a:ext cx="5749785" cy="1960372"/>
              <a:chOff x="569774" y="1614467"/>
              <a:chExt cx="4732684" cy="1960372"/>
            </a:xfrm>
          </p:grpSpPr>
          <p:sp>
            <p:nvSpPr>
              <p:cNvPr id="8" name="圆角矩形 30">
                <a:extLst>
                  <a:ext uri="{FF2B5EF4-FFF2-40B4-BE49-F238E27FC236}">
                    <a16:creationId xmlns:a16="http://schemas.microsoft.com/office/drawing/2014/main" id="{E70069B1-B83C-335D-9855-C9F1D320019B}"/>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spcBef>
                    <a:spcPts val="0"/>
                  </a:spcBef>
                  <a:spcAft>
                    <a:spcPts val="0"/>
                  </a:spcAft>
                  <a:buClrTx/>
                  <a:buSzTx/>
                  <a:buFontTx/>
                  <a:buNone/>
                  <a:tabLst/>
                  <a:defRPr/>
                </a:pPr>
                <a:endParaRPr kumimoji="0" lang="zh-CN" altLang="en-US" sz="13800" b="1" i="0" u="none" strike="noStrike" kern="0" cap="none" spc="0" normalizeH="0" baseline="0" noProof="0">
                  <a:ln>
                    <a:noFill/>
                  </a:ln>
                  <a:solidFill>
                    <a:schemeClr val="bg1">
                      <a:lumMod val="10000"/>
                    </a:schemeClr>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9" name="圆角矩形 31">
                <a:extLst>
                  <a:ext uri="{FF2B5EF4-FFF2-40B4-BE49-F238E27FC236}">
                    <a16:creationId xmlns:a16="http://schemas.microsoft.com/office/drawing/2014/main" id="{65B141C4-CBAC-1E71-D3DD-0134B01A1E4C}"/>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algn="ctr">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Nhân vật cha tôi đã có cách giải quyết thế nào đối với sự kiện thứ hai?</a:t>
                </a:r>
                <a:endParaRPr lang="en-SG"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7" name="矩形 33">
              <a:extLst>
                <a:ext uri="{FF2B5EF4-FFF2-40B4-BE49-F238E27FC236}">
                  <a16:creationId xmlns:a16="http://schemas.microsoft.com/office/drawing/2014/main" id="{5FAC5833-1925-E2CE-49BC-020B0B21FB34}"/>
                </a:ext>
              </a:extLst>
            </p:cNvPr>
            <p:cNvSpPr/>
            <p:nvPr/>
          </p:nvSpPr>
          <p:spPr>
            <a:xfrm>
              <a:off x="627264" y="1614466"/>
              <a:ext cx="4572002" cy="2364413"/>
            </a:xfrm>
            <a:prstGeom prst="rect">
              <a:avLst/>
            </a:prstGeom>
          </p:spPr>
          <p:txBody>
            <a:bodyPr>
              <a:spAutoFit/>
            </a:bodyPr>
            <a:lstStyle/>
            <a:p>
              <a:pPr marL="0" marR="0" lvl="0" indent="0" algn="ctr" defTabSz="685766" rtl="0" eaLnBrk="1" fontAlgn="auto" latinLnBrk="0" hangingPunct="1">
                <a:spcBef>
                  <a:spcPts val="0"/>
                </a:spcBef>
                <a:spcAft>
                  <a:spcPts val="0"/>
                </a:spcAft>
                <a:buClrTx/>
                <a:buSzTx/>
                <a:buFontTx/>
                <a:buNone/>
                <a:tabLst/>
                <a:defRPr/>
              </a:pPr>
              <a:endParaRPr kumimoji="0" sz="13800" b="1" i="0" u="none" strike="noStrike" kern="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10" name="组合 38">
            <a:extLst>
              <a:ext uri="{FF2B5EF4-FFF2-40B4-BE49-F238E27FC236}">
                <a16:creationId xmlns:a16="http://schemas.microsoft.com/office/drawing/2014/main" id="{61DA6D2A-31B1-8FBE-EA91-56E2D86A8E4E}"/>
              </a:ext>
            </a:extLst>
          </p:cNvPr>
          <p:cNvGrpSpPr/>
          <p:nvPr/>
        </p:nvGrpSpPr>
        <p:grpSpPr>
          <a:xfrm>
            <a:off x="4497372" y="3634243"/>
            <a:ext cx="7405890" cy="2901631"/>
            <a:chOff x="440180" y="3419486"/>
            <a:chExt cx="4946168" cy="2127299"/>
          </a:xfrm>
        </p:grpSpPr>
        <p:grpSp>
          <p:nvGrpSpPr>
            <p:cNvPr id="11" name="组合 35">
              <a:extLst>
                <a:ext uri="{FF2B5EF4-FFF2-40B4-BE49-F238E27FC236}">
                  <a16:creationId xmlns:a16="http://schemas.microsoft.com/office/drawing/2014/main" id="{E5ACD66A-8415-07FF-D415-38020148A59C}"/>
                </a:ext>
              </a:extLst>
            </p:cNvPr>
            <p:cNvGrpSpPr/>
            <p:nvPr/>
          </p:nvGrpSpPr>
          <p:grpSpPr>
            <a:xfrm>
              <a:off x="440180" y="3419486"/>
              <a:ext cx="4946168" cy="2127299"/>
              <a:chOff x="871714" y="1500142"/>
              <a:chExt cx="4071222" cy="1553976"/>
            </a:xfrm>
          </p:grpSpPr>
          <p:sp>
            <p:nvSpPr>
              <p:cNvPr id="13" name="圆角矩形 36">
                <a:extLst>
                  <a:ext uri="{FF2B5EF4-FFF2-40B4-BE49-F238E27FC236}">
                    <a16:creationId xmlns:a16="http://schemas.microsoft.com/office/drawing/2014/main" id="{E69B1CCB-6F13-66EB-304B-68DD7A0B74E8}"/>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圆角矩形 37">
                <a:extLst>
                  <a:ext uri="{FF2B5EF4-FFF2-40B4-BE49-F238E27FC236}">
                    <a16:creationId xmlns:a16="http://schemas.microsoft.com/office/drawing/2014/main" id="{8896E998-CAB9-0837-39A1-3186EB0EB9C4}"/>
                  </a:ext>
                </a:extLst>
              </p:cNvPr>
              <p:cNvSpPr/>
              <p:nvPr/>
            </p:nvSpPr>
            <p:spPr>
              <a:xfrm>
                <a:off x="916564" y="1618129"/>
                <a:ext cx="3909351" cy="1355747"/>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2" name="矩形 1">
              <a:extLst>
                <a:ext uri="{FF2B5EF4-FFF2-40B4-BE49-F238E27FC236}">
                  <a16:creationId xmlns:a16="http://schemas.microsoft.com/office/drawing/2014/main" id="{947DF438-C5FF-D56C-01F2-328C44279B74}"/>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5" name="组合 11">
            <a:extLst>
              <a:ext uri="{FF2B5EF4-FFF2-40B4-BE49-F238E27FC236}">
                <a16:creationId xmlns:a16="http://schemas.microsoft.com/office/drawing/2014/main" id="{D588712B-F2E7-2B0A-3D4B-16D7EB3FA3FF}"/>
              </a:ext>
            </a:extLst>
          </p:cNvPr>
          <p:cNvGrpSpPr/>
          <p:nvPr/>
        </p:nvGrpSpPr>
        <p:grpSpPr>
          <a:xfrm>
            <a:off x="6716939" y="3194039"/>
            <a:ext cx="2356231" cy="296980"/>
            <a:chOff x="1500706" y="3155738"/>
            <a:chExt cx="2697446" cy="362310"/>
          </a:xfrm>
        </p:grpSpPr>
        <p:sp>
          <p:nvSpPr>
            <p:cNvPr id="16" name="燕尾形 40">
              <a:extLst>
                <a:ext uri="{FF2B5EF4-FFF2-40B4-BE49-F238E27FC236}">
                  <a16:creationId xmlns:a16="http://schemas.microsoft.com/office/drawing/2014/main" id="{3D9B98B2-EC7B-1270-E106-3DB305239094}"/>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1">
              <a:extLst>
                <a:ext uri="{FF2B5EF4-FFF2-40B4-BE49-F238E27FC236}">
                  <a16:creationId xmlns:a16="http://schemas.microsoft.com/office/drawing/2014/main" id="{0122455F-159A-2F1B-DE24-D2ED2BADFB4C}"/>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8" name="燕尾形 42">
              <a:extLst>
                <a:ext uri="{FF2B5EF4-FFF2-40B4-BE49-F238E27FC236}">
                  <a16:creationId xmlns:a16="http://schemas.microsoft.com/office/drawing/2014/main" id="{B2BD88DA-7A50-03D5-65AB-43BD73A2592D}"/>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9" name="TextBox 18">
            <a:extLst>
              <a:ext uri="{FF2B5EF4-FFF2-40B4-BE49-F238E27FC236}">
                <a16:creationId xmlns:a16="http://schemas.microsoft.com/office/drawing/2014/main" id="{E7D2B167-260A-F92F-1DE7-A0492F02C7B4}"/>
              </a:ext>
            </a:extLst>
          </p:cNvPr>
          <p:cNvSpPr txBox="1"/>
          <p:nvPr/>
        </p:nvSpPr>
        <p:spPr>
          <a:xfrm>
            <a:off x="4497372" y="4093925"/>
            <a:ext cx="7028960" cy="2062103"/>
          </a:xfrm>
          <a:prstGeom prst="rect">
            <a:avLst/>
          </a:prstGeom>
          <a:no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N</a:t>
            </a:r>
            <a:r>
              <a:rPr lang="vi-VN" sz="3200" dirty="0">
                <a:latin typeface="Times New Roman" panose="02020603050405020304" pitchFamily="18" charset="0"/>
                <a:cs typeface="Times New Roman" panose="02020603050405020304" pitchFamily="18" charset="0"/>
              </a:rPr>
              <a:t>hân vật người cha đã có cách ứng xử phù hợp, trân trọng với hành động đẹp của bác thợ (cảm động trước tấm lòng tận tuỵ của bác thợ, biếu thêm tiền cho bác).</a:t>
            </a:r>
            <a:endParaRPr lang="en-SG" sz="60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96859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D0EFF-70CE-3EE0-CDE6-A158BD92923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8BA47F-714B-CE81-F085-EB7AB0CA95B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6FF3082-6D1F-A5AF-D9BE-BDCC19A105C8}"/>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CÂU 6</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DB96B08A-F187-E3B7-1E1A-889884A46EBF}"/>
              </a:ext>
            </a:extLst>
          </p:cNvPr>
          <p:cNvGrpSpPr/>
          <p:nvPr/>
        </p:nvGrpSpPr>
        <p:grpSpPr>
          <a:xfrm>
            <a:off x="3164306" y="1640614"/>
            <a:ext cx="8408754" cy="4557371"/>
            <a:chOff x="4557820" y="1639032"/>
            <a:chExt cx="6879004" cy="3437936"/>
          </a:xfrm>
        </p:grpSpPr>
        <p:sp>
          <p:nvSpPr>
            <p:cNvPr id="5" name="Google Shape;1486;p46">
              <a:extLst>
                <a:ext uri="{FF2B5EF4-FFF2-40B4-BE49-F238E27FC236}">
                  <a16:creationId xmlns:a16="http://schemas.microsoft.com/office/drawing/2014/main" id="{CC7C9E81-CFA7-8FA2-AFA8-94C253103A77}"/>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4">
                <a:lumMod val="20000"/>
                <a:lumOff val="80000"/>
              </a:schemeClr>
            </a:solidFill>
            <a:ln w="12700" cmpd="sng">
              <a:solidFill>
                <a:srgbClr val="682F2D"/>
              </a:solidFill>
              <a:prstDash val="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ysClr val="windowText" lastClr="000000"/>
                </a:solidFill>
                <a:effectLst/>
                <a:uLnTx/>
                <a:uFillTx/>
                <a:latin typeface="+mj-lt"/>
                <a:ea typeface="字魂86号-杨任东楷书"/>
              </a:endParaRPr>
            </a:p>
          </p:txBody>
        </p:sp>
        <p:sp>
          <p:nvSpPr>
            <p:cNvPr id="6" name="TextBox 5">
              <a:extLst>
                <a:ext uri="{FF2B5EF4-FFF2-40B4-BE49-F238E27FC236}">
                  <a16:creationId xmlns:a16="http://schemas.microsoft.com/office/drawing/2014/main" id="{613C377B-614B-8372-5D4D-091622BD5ECF}"/>
                </a:ext>
              </a:extLst>
            </p:cNvPr>
            <p:cNvSpPr txBox="1"/>
            <p:nvPr/>
          </p:nvSpPr>
          <p:spPr>
            <a:xfrm flipH="1">
              <a:off x="4924369" y="1945813"/>
              <a:ext cx="6203993" cy="2298551"/>
            </a:xfrm>
            <a:prstGeom prst="rect">
              <a:avLst/>
            </a:prstGeom>
            <a:noFill/>
          </p:spPr>
          <p:txBody>
            <a:bodyPr wrap="square">
              <a:spAutoFit/>
            </a:bodyPr>
            <a:lstStyle/>
            <a:p>
              <a:pPr algn="ct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 kết hợp tự sự (kể lại sự việc), miêu tả (mô tả ngoại hình, hành động, hình dáng nhân vật) và biểu cảm (cảm xúc của nhân vật, người kể chuyện) giúp câu chuyện trở nên sống động, nhân vật được khắc hoạ cụ thể, chi tiết và gây ấn tượng với độc giả.</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93054F2-4B82-DC19-839D-D13443339CAF}"/>
              </a:ext>
            </a:extLst>
          </p:cNvPr>
          <p:cNvPicPr>
            <a:picLocks noChangeAspect="1"/>
          </p:cNvPicPr>
          <p:nvPr/>
        </p:nvPicPr>
        <p:blipFill>
          <a:blip r:embed="rId3"/>
          <a:stretch>
            <a:fillRect/>
          </a:stretch>
        </p:blipFill>
        <p:spPr>
          <a:xfrm>
            <a:off x="547935" y="3418429"/>
            <a:ext cx="2616371" cy="3351691"/>
          </a:xfrm>
          <a:prstGeom prst="rect">
            <a:avLst/>
          </a:prstGeom>
        </p:spPr>
      </p:pic>
    </p:spTree>
    <p:extLst>
      <p:ext uri="{BB962C8B-B14F-4D97-AF65-F5344CB8AC3E}">
        <p14:creationId xmlns:p14="http://schemas.microsoft.com/office/powerpoint/2010/main" val="35854337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A4756-3C58-8BF3-ACB7-E875DBE92CC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1F08B1A-1337-DF01-A641-BEA674EEB2EF}"/>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67C79CB-8A7C-D5EE-4E95-3A01E14E76E2}"/>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600" b="1"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CÂU 7</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Google Shape;1107;p29">
            <a:extLst>
              <a:ext uri="{FF2B5EF4-FFF2-40B4-BE49-F238E27FC236}">
                <a16:creationId xmlns:a16="http://schemas.microsoft.com/office/drawing/2014/main" id="{A515F805-4472-CD01-FB41-8CDFC13E2516}"/>
              </a:ext>
            </a:extLst>
          </p:cNvPr>
          <p:cNvSpPr/>
          <p:nvPr/>
        </p:nvSpPr>
        <p:spPr>
          <a:xfrm>
            <a:off x="0" y="3795961"/>
            <a:ext cx="12192000" cy="63905"/>
          </a:xfrm>
          <a:custGeom>
            <a:avLst/>
            <a:gdLst/>
            <a:ahLst/>
            <a:cxnLst/>
            <a:rect l="l" t="t" r="r" b="b"/>
            <a:pathLst>
              <a:path w="6491518" h="31243" extrusionOk="0">
                <a:moveTo>
                  <a:pt x="0" y="0"/>
                </a:moveTo>
                <a:lnTo>
                  <a:pt x="6491519" y="0"/>
                </a:lnTo>
                <a:lnTo>
                  <a:pt x="6491519" y="31244"/>
                </a:lnTo>
                <a:lnTo>
                  <a:pt x="0" y="31244"/>
                </a:lnTo>
                <a:close/>
              </a:path>
            </a:pathLst>
          </a:custGeom>
          <a:solidFill>
            <a:srgbClr val="9B9B9B"/>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5" name="Google Shape;1108;p29">
            <a:extLst>
              <a:ext uri="{FF2B5EF4-FFF2-40B4-BE49-F238E27FC236}">
                <a16:creationId xmlns:a16="http://schemas.microsoft.com/office/drawing/2014/main" id="{44C57B0A-FB37-2D02-E9E2-D4FC5CB31001}"/>
              </a:ext>
            </a:extLst>
          </p:cNvPr>
          <p:cNvSpPr/>
          <p:nvPr/>
        </p:nvSpPr>
        <p:spPr>
          <a:xfrm>
            <a:off x="496529" y="4098285"/>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6" name="Google Shape;1109;p29">
            <a:extLst>
              <a:ext uri="{FF2B5EF4-FFF2-40B4-BE49-F238E27FC236}">
                <a16:creationId xmlns:a16="http://schemas.microsoft.com/office/drawing/2014/main" id="{F2A6A9DB-2CBA-534C-CCA5-7F4FE2F65E94}"/>
              </a:ext>
            </a:extLst>
          </p:cNvPr>
          <p:cNvSpPr/>
          <p:nvPr/>
        </p:nvSpPr>
        <p:spPr>
          <a:xfrm>
            <a:off x="581545" y="4163938"/>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7" name="Google Shape;1110;p29">
            <a:extLst>
              <a:ext uri="{FF2B5EF4-FFF2-40B4-BE49-F238E27FC236}">
                <a16:creationId xmlns:a16="http://schemas.microsoft.com/office/drawing/2014/main" id="{646BD738-32D9-D19E-CE7A-015919F87ABD}"/>
              </a:ext>
            </a:extLst>
          </p:cNvPr>
          <p:cNvSpPr/>
          <p:nvPr/>
        </p:nvSpPr>
        <p:spPr>
          <a:xfrm>
            <a:off x="999750" y="3759951"/>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8" name="Google Shape;1111;p29">
            <a:extLst>
              <a:ext uri="{FF2B5EF4-FFF2-40B4-BE49-F238E27FC236}">
                <a16:creationId xmlns:a16="http://schemas.microsoft.com/office/drawing/2014/main" id="{F5E7FF99-1898-6D47-230E-E11AF1C43189}"/>
              </a:ext>
            </a:extLst>
          </p:cNvPr>
          <p:cNvSpPr/>
          <p:nvPr/>
        </p:nvSpPr>
        <p:spPr>
          <a:xfrm>
            <a:off x="1057113" y="3887561"/>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9" name="Google Shape;1112;p29">
            <a:extLst>
              <a:ext uri="{FF2B5EF4-FFF2-40B4-BE49-F238E27FC236}">
                <a16:creationId xmlns:a16="http://schemas.microsoft.com/office/drawing/2014/main" id="{B3FF3F6C-A054-5B5D-3534-E33F782051B7}"/>
              </a:ext>
            </a:extLst>
          </p:cNvPr>
          <p:cNvSpPr/>
          <p:nvPr/>
        </p:nvSpPr>
        <p:spPr>
          <a:xfrm>
            <a:off x="1035766" y="3791857"/>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0" name="Google Shape;1113;p29">
            <a:extLst>
              <a:ext uri="{FF2B5EF4-FFF2-40B4-BE49-F238E27FC236}">
                <a16:creationId xmlns:a16="http://schemas.microsoft.com/office/drawing/2014/main" id="{6CA30A37-E99D-4029-8DD3-A8F5200E7C95}"/>
              </a:ext>
            </a:extLst>
          </p:cNvPr>
          <p:cNvSpPr/>
          <p:nvPr/>
        </p:nvSpPr>
        <p:spPr>
          <a:xfrm>
            <a:off x="2135057" y="2639298"/>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1" name="Google Shape;1114;p29">
            <a:extLst>
              <a:ext uri="{FF2B5EF4-FFF2-40B4-BE49-F238E27FC236}">
                <a16:creationId xmlns:a16="http://schemas.microsoft.com/office/drawing/2014/main" id="{35B4AD2E-F3B8-9334-DDBF-9E627E31895D}"/>
              </a:ext>
            </a:extLst>
          </p:cNvPr>
          <p:cNvSpPr/>
          <p:nvPr/>
        </p:nvSpPr>
        <p:spPr>
          <a:xfrm>
            <a:off x="2220076" y="2704950"/>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2" name="Google Shape;1115;p29">
            <a:extLst>
              <a:ext uri="{FF2B5EF4-FFF2-40B4-BE49-F238E27FC236}">
                <a16:creationId xmlns:a16="http://schemas.microsoft.com/office/drawing/2014/main" id="{91A2D9D4-4270-3985-230B-171FE6BDA529}"/>
              </a:ext>
            </a:extLst>
          </p:cNvPr>
          <p:cNvSpPr/>
          <p:nvPr/>
        </p:nvSpPr>
        <p:spPr>
          <a:xfrm>
            <a:off x="2638183" y="3759954"/>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3" name="Google Shape;1116;p29">
            <a:extLst>
              <a:ext uri="{FF2B5EF4-FFF2-40B4-BE49-F238E27FC236}">
                <a16:creationId xmlns:a16="http://schemas.microsoft.com/office/drawing/2014/main" id="{EC7766DA-885F-6777-6068-6C282CE84AD3}"/>
              </a:ext>
            </a:extLst>
          </p:cNvPr>
          <p:cNvSpPr/>
          <p:nvPr/>
        </p:nvSpPr>
        <p:spPr>
          <a:xfrm>
            <a:off x="2698160" y="3548394"/>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4" name="Google Shape;1117;p29">
            <a:extLst>
              <a:ext uri="{FF2B5EF4-FFF2-40B4-BE49-F238E27FC236}">
                <a16:creationId xmlns:a16="http://schemas.microsoft.com/office/drawing/2014/main" id="{469B939C-BFA6-D434-BB88-A5675569AC67}"/>
              </a:ext>
            </a:extLst>
          </p:cNvPr>
          <p:cNvSpPr/>
          <p:nvPr/>
        </p:nvSpPr>
        <p:spPr>
          <a:xfrm>
            <a:off x="2674635" y="3791857"/>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5" name="Google Shape;1118;p29">
            <a:extLst>
              <a:ext uri="{FF2B5EF4-FFF2-40B4-BE49-F238E27FC236}">
                <a16:creationId xmlns:a16="http://schemas.microsoft.com/office/drawing/2014/main" id="{C99971D4-9EA8-39B7-1F62-9DB0E6F7B765}"/>
              </a:ext>
            </a:extLst>
          </p:cNvPr>
          <p:cNvSpPr/>
          <p:nvPr/>
        </p:nvSpPr>
        <p:spPr>
          <a:xfrm>
            <a:off x="6257136" y="2632974"/>
            <a:ext cx="1150312" cy="909095"/>
          </a:xfrm>
          <a:custGeom>
            <a:avLst/>
            <a:gdLst/>
            <a:ahLst/>
            <a:cxnLst/>
            <a:rect l="l" t="t" r="r" b="b"/>
            <a:pathLst>
              <a:path w="969203" h="861234" extrusionOk="0">
                <a:moveTo>
                  <a:pt x="683451" y="0"/>
                </a:moveTo>
                <a:lnTo>
                  <a:pt x="285718" y="0"/>
                </a:lnTo>
                <a:cubicBezTo>
                  <a:pt x="254676" y="37"/>
                  <a:pt x="225997"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1" y="861230"/>
                  <a:pt x="743259" y="844607"/>
                  <a:pt x="758748" y="817649"/>
                </a:cubicBezTo>
                <a:lnTo>
                  <a:pt x="957615" y="473968"/>
                </a:lnTo>
                <a:cubicBezTo>
                  <a:pt x="973066" y="447077"/>
                  <a:pt x="973066" y="414001"/>
                  <a:pt x="957615" y="387110"/>
                </a:cubicBezTo>
                <a:lnTo>
                  <a:pt x="758748" y="43429"/>
                </a:lnTo>
                <a:cubicBezTo>
                  <a:pt x="743196" y="16555"/>
                  <a:pt x="714501" y="5"/>
                  <a:pt x="683451" y="0"/>
                </a:cubicBezTo>
                <a:close/>
              </a:path>
            </a:pathLst>
          </a:custGeom>
          <a:solidFill>
            <a:srgbClr val="187E89">
              <a:lumMod val="20000"/>
              <a:lumOff val="80000"/>
            </a:srgb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119;p29">
            <a:extLst>
              <a:ext uri="{FF2B5EF4-FFF2-40B4-BE49-F238E27FC236}">
                <a16:creationId xmlns:a16="http://schemas.microsoft.com/office/drawing/2014/main" id="{F14DA162-F1FB-143A-9E32-EA53D6FF8569}"/>
              </a:ext>
            </a:extLst>
          </p:cNvPr>
          <p:cNvSpPr/>
          <p:nvPr/>
        </p:nvSpPr>
        <p:spPr>
          <a:xfrm>
            <a:off x="6342341" y="2698626"/>
            <a:ext cx="979687" cy="778992"/>
          </a:xfrm>
          <a:custGeom>
            <a:avLst/>
            <a:gdLst/>
            <a:ahLst/>
            <a:cxnLst/>
            <a:rect l="l" t="t" r="r" b="b"/>
            <a:pathLst>
              <a:path w="825441" h="737980" extrusionOk="0">
                <a:moveTo>
                  <a:pt x="574017" y="737979"/>
                </a:moveTo>
                <a:lnTo>
                  <a:pt x="251425" y="737979"/>
                </a:lnTo>
                <a:cubicBezTo>
                  <a:pt x="219235" y="738109"/>
                  <a:pt x="189438" y="721005"/>
                  <a:pt x="173315" y="693144"/>
                </a:cubicBezTo>
                <a:lnTo>
                  <a:pt x="11941" y="413825"/>
                </a:lnTo>
                <a:cubicBezTo>
                  <a:pt x="-3980" y="386055"/>
                  <a:pt x="-3980" y="351925"/>
                  <a:pt x="11941" y="324155"/>
                </a:cubicBezTo>
                <a:lnTo>
                  <a:pt x="173315" y="44836"/>
                </a:lnTo>
                <a:cubicBezTo>
                  <a:pt x="189438" y="16975"/>
                  <a:pt x="219235" y="-129"/>
                  <a:pt x="251425" y="1"/>
                </a:cubicBezTo>
                <a:lnTo>
                  <a:pt x="574017" y="1"/>
                </a:lnTo>
                <a:cubicBezTo>
                  <a:pt x="606215" y="-161"/>
                  <a:pt x="636028" y="16951"/>
                  <a:pt x="652126" y="44836"/>
                </a:cubicBezTo>
                <a:lnTo>
                  <a:pt x="813500" y="324155"/>
                </a:lnTo>
                <a:cubicBezTo>
                  <a:pt x="829422" y="351925"/>
                  <a:pt x="829422" y="386055"/>
                  <a:pt x="813500" y="413825"/>
                </a:cubicBezTo>
                <a:lnTo>
                  <a:pt x="652126" y="693144"/>
                </a:lnTo>
                <a:cubicBezTo>
                  <a:pt x="636028" y="721029"/>
                  <a:pt x="606215" y="738142"/>
                  <a:pt x="574017" y="737979"/>
                </a:cubicBezTo>
                <a:close/>
                <a:moveTo>
                  <a:pt x="251425" y="31245"/>
                </a:moveTo>
                <a:cubicBezTo>
                  <a:pt x="230528" y="31174"/>
                  <a:pt x="211202" y="42328"/>
                  <a:pt x="200810" y="60458"/>
                </a:cubicBezTo>
                <a:lnTo>
                  <a:pt x="39436" y="339777"/>
                </a:lnTo>
                <a:cubicBezTo>
                  <a:pt x="29126" y="357888"/>
                  <a:pt x="29126" y="380092"/>
                  <a:pt x="39436" y="398203"/>
                </a:cubicBezTo>
                <a:lnTo>
                  <a:pt x="200810" y="677523"/>
                </a:lnTo>
                <a:cubicBezTo>
                  <a:pt x="211250" y="695605"/>
                  <a:pt x="230545" y="706741"/>
                  <a:pt x="251425" y="706735"/>
                </a:cubicBezTo>
                <a:lnTo>
                  <a:pt x="574017" y="706735"/>
                </a:lnTo>
                <a:cubicBezTo>
                  <a:pt x="594841" y="706686"/>
                  <a:pt x="614064" y="695556"/>
                  <a:pt x="624476" y="677523"/>
                </a:cubicBezTo>
                <a:lnTo>
                  <a:pt x="785850" y="398203"/>
                </a:lnTo>
                <a:cubicBezTo>
                  <a:pt x="796159" y="380092"/>
                  <a:pt x="796159" y="357888"/>
                  <a:pt x="785850" y="339777"/>
                </a:cubicBezTo>
                <a:lnTo>
                  <a:pt x="624632" y="60458"/>
                </a:lnTo>
                <a:cubicBezTo>
                  <a:pt x="614267" y="42377"/>
                  <a:pt x="595014" y="31230"/>
                  <a:pt x="574173"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7" name="Google Shape;1120;p29">
            <a:extLst>
              <a:ext uri="{FF2B5EF4-FFF2-40B4-BE49-F238E27FC236}">
                <a16:creationId xmlns:a16="http://schemas.microsoft.com/office/drawing/2014/main" id="{1446C8E2-C46A-69AE-FCAA-7CE50DD5A324}"/>
              </a:ext>
            </a:extLst>
          </p:cNvPr>
          <p:cNvSpPr/>
          <p:nvPr/>
        </p:nvSpPr>
        <p:spPr>
          <a:xfrm>
            <a:off x="6760426" y="3753632"/>
            <a:ext cx="143707" cy="127809"/>
          </a:xfrm>
          <a:custGeom>
            <a:avLst/>
            <a:gdLst/>
            <a:ahLst/>
            <a:cxnLst/>
            <a:rect l="l" t="t" r="r" b="b"/>
            <a:pathLst>
              <a:path w="154344" h="154344" extrusionOk="0">
                <a:moveTo>
                  <a:pt x="154344" y="77172"/>
                </a:moveTo>
                <a:cubicBezTo>
                  <a:pt x="154344" y="119793"/>
                  <a:pt x="119793" y="154344"/>
                  <a:pt x="77172" y="154344"/>
                </a:cubicBezTo>
                <a:cubicBezTo>
                  <a:pt x="34551" y="154344"/>
                  <a:pt x="0" y="119793"/>
                  <a:pt x="0" y="77172"/>
                </a:cubicBezTo>
                <a:cubicBezTo>
                  <a:pt x="0" y="34551"/>
                  <a:pt x="34551" y="0"/>
                  <a:pt x="77172" y="0"/>
                </a:cubicBezTo>
                <a:cubicBezTo>
                  <a:pt x="119793" y="0"/>
                  <a:pt x="154344" y="34551"/>
                  <a:pt x="154344" y="77172"/>
                </a:cubicBez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8" name="Google Shape;1121;p29">
            <a:extLst>
              <a:ext uri="{FF2B5EF4-FFF2-40B4-BE49-F238E27FC236}">
                <a16:creationId xmlns:a16="http://schemas.microsoft.com/office/drawing/2014/main" id="{61BA0A96-CE0C-A78B-1C1C-AE447FC89307}"/>
              </a:ext>
            </a:extLst>
          </p:cNvPr>
          <p:cNvSpPr/>
          <p:nvPr/>
        </p:nvSpPr>
        <p:spPr>
          <a:xfrm>
            <a:off x="6817647" y="3542070"/>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9" name="Google Shape;1122;p29">
            <a:extLst>
              <a:ext uri="{FF2B5EF4-FFF2-40B4-BE49-F238E27FC236}">
                <a16:creationId xmlns:a16="http://schemas.microsoft.com/office/drawing/2014/main" id="{394DACAD-FE22-F291-8A2C-A8ED8D90B7F9}"/>
              </a:ext>
            </a:extLst>
          </p:cNvPr>
          <p:cNvSpPr/>
          <p:nvPr/>
        </p:nvSpPr>
        <p:spPr>
          <a:xfrm>
            <a:off x="6796297" y="3785533"/>
            <a:ext cx="71853" cy="63905"/>
          </a:xfrm>
          <a:custGeom>
            <a:avLst/>
            <a:gdLst/>
            <a:ahLst/>
            <a:cxnLst/>
            <a:rect l="l" t="t" r="r" b="b"/>
            <a:pathLst>
              <a:path w="77172" h="77172" extrusionOk="0">
                <a:moveTo>
                  <a:pt x="77172" y="38586"/>
                </a:moveTo>
                <a:cubicBezTo>
                  <a:pt x="77172" y="59897"/>
                  <a:pt x="59896"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0" name="Google Shape;1123;p29">
            <a:extLst>
              <a:ext uri="{FF2B5EF4-FFF2-40B4-BE49-F238E27FC236}">
                <a16:creationId xmlns:a16="http://schemas.microsoft.com/office/drawing/2014/main" id="{A9760B2E-ABC6-993F-F368-EFB308B504C0}"/>
              </a:ext>
            </a:extLst>
          </p:cNvPr>
          <p:cNvSpPr/>
          <p:nvPr/>
        </p:nvSpPr>
        <p:spPr>
          <a:xfrm>
            <a:off x="4045918" y="4098282"/>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1" name="Google Shape;1124;p29">
            <a:extLst>
              <a:ext uri="{FF2B5EF4-FFF2-40B4-BE49-F238E27FC236}">
                <a16:creationId xmlns:a16="http://schemas.microsoft.com/office/drawing/2014/main" id="{6A3F38F5-B7DF-EFD4-C355-614D17BB837E}"/>
              </a:ext>
            </a:extLst>
          </p:cNvPr>
          <p:cNvSpPr/>
          <p:nvPr/>
        </p:nvSpPr>
        <p:spPr>
          <a:xfrm>
            <a:off x="4131674" y="4163938"/>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2" name="Google Shape;1125;p29">
            <a:extLst>
              <a:ext uri="{FF2B5EF4-FFF2-40B4-BE49-F238E27FC236}">
                <a16:creationId xmlns:a16="http://schemas.microsoft.com/office/drawing/2014/main" id="{C25CEF15-E903-B111-E692-E2A447631CC0}"/>
              </a:ext>
            </a:extLst>
          </p:cNvPr>
          <p:cNvSpPr/>
          <p:nvPr/>
        </p:nvSpPr>
        <p:spPr>
          <a:xfrm>
            <a:off x="4549055" y="3759954"/>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3" name="Google Shape;1126;p29">
            <a:extLst>
              <a:ext uri="{FF2B5EF4-FFF2-40B4-BE49-F238E27FC236}">
                <a16:creationId xmlns:a16="http://schemas.microsoft.com/office/drawing/2014/main" id="{D2FF1082-F7A8-B6AB-6065-126221C35761}"/>
              </a:ext>
            </a:extLst>
          </p:cNvPr>
          <p:cNvSpPr/>
          <p:nvPr/>
        </p:nvSpPr>
        <p:spPr>
          <a:xfrm>
            <a:off x="4606854" y="3887561"/>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4" name="Google Shape;1127;p29">
            <a:extLst>
              <a:ext uri="{FF2B5EF4-FFF2-40B4-BE49-F238E27FC236}">
                <a16:creationId xmlns:a16="http://schemas.microsoft.com/office/drawing/2014/main" id="{7F52DAE5-10F0-4698-5698-2D6AB19326F1}"/>
              </a:ext>
            </a:extLst>
          </p:cNvPr>
          <p:cNvSpPr/>
          <p:nvPr/>
        </p:nvSpPr>
        <p:spPr>
          <a:xfrm>
            <a:off x="4585507" y="3791857"/>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5" name="Google Shape;1133;p29">
            <a:extLst>
              <a:ext uri="{FF2B5EF4-FFF2-40B4-BE49-F238E27FC236}">
                <a16:creationId xmlns:a16="http://schemas.microsoft.com/office/drawing/2014/main" id="{AD35C303-9747-0D6B-60BA-9FF7EDF1A633}"/>
              </a:ext>
            </a:extLst>
          </p:cNvPr>
          <p:cNvSpPr txBox="1"/>
          <p:nvPr/>
        </p:nvSpPr>
        <p:spPr>
          <a:xfrm>
            <a:off x="737843" y="4349021"/>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191919"/>
                </a:solidFill>
                <a:latin typeface="Montserrat SemiBold"/>
                <a:ea typeface="Montserrat SemiBold"/>
                <a:cs typeface="Montserrat SemiBold"/>
                <a:sym typeface="Montserrat SemiBold"/>
              </a:rPr>
              <a:t>01</a:t>
            </a:r>
            <a:endParaRPr sz="2400" dirty="0">
              <a:solidFill>
                <a:srgbClr val="191919"/>
              </a:solidFill>
              <a:latin typeface="Montserrat SemiBold"/>
              <a:ea typeface="Montserrat SemiBold"/>
              <a:cs typeface="Montserrat SemiBold"/>
              <a:sym typeface="Montserrat SemiBold"/>
            </a:endParaRPr>
          </a:p>
        </p:txBody>
      </p:sp>
      <p:sp>
        <p:nvSpPr>
          <p:cNvPr id="26" name="Google Shape;1134;p29">
            <a:extLst>
              <a:ext uri="{FF2B5EF4-FFF2-40B4-BE49-F238E27FC236}">
                <a16:creationId xmlns:a16="http://schemas.microsoft.com/office/drawing/2014/main" id="{72C5B2E1-E486-81DE-2883-1E7A71FE1197}"/>
              </a:ext>
            </a:extLst>
          </p:cNvPr>
          <p:cNvSpPr txBox="1"/>
          <p:nvPr/>
        </p:nvSpPr>
        <p:spPr>
          <a:xfrm>
            <a:off x="2380757" y="2890593"/>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FFFFFF"/>
                </a:solidFill>
                <a:latin typeface="Montserrat SemiBold"/>
                <a:ea typeface="Montserrat SemiBold"/>
                <a:cs typeface="Montserrat SemiBold"/>
                <a:sym typeface="Montserrat SemiBold"/>
              </a:rPr>
              <a:t>02</a:t>
            </a:r>
            <a:endParaRPr sz="2400" dirty="0">
              <a:solidFill>
                <a:srgbClr val="FFFFFF"/>
              </a:solidFill>
              <a:latin typeface="Montserrat SemiBold"/>
              <a:ea typeface="Montserrat SemiBold"/>
              <a:cs typeface="Montserrat SemiBold"/>
              <a:sym typeface="Montserrat SemiBold"/>
            </a:endParaRPr>
          </a:p>
        </p:txBody>
      </p:sp>
      <p:sp>
        <p:nvSpPr>
          <p:cNvPr id="27" name="Google Shape;1135;p29">
            <a:extLst>
              <a:ext uri="{FF2B5EF4-FFF2-40B4-BE49-F238E27FC236}">
                <a16:creationId xmlns:a16="http://schemas.microsoft.com/office/drawing/2014/main" id="{1020F78C-70B2-480E-AAD5-C7D7FCA6385A}"/>
              </a:ext>
            </a:extLst>
          </p:cNvPr>
          <p:cNvSpPr txBox="1"/>
          <p:nvPr/>
        </p:nvSpPr>
        <p:spPr>
          <a:xfrm>
            <a:off x="4310598" y="4349039"/>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191919"/>
                </a:solidFill>
                <a:latin typeface="Montserrat SemiBold"/>
                <a:ea typeface="Montserrat SemiBold"/>
                <a:cs typeface="Montserrat SemiBold"/>
                <a:sym typeface="Montserrat SemiBold"/>
              </a:rPr>
              <a:t>03</a:t>
            </a:r>
            <a:endParaRPr sz="2400" dirty="0">
              <a:solidFill>
                <a:srgbClr val="191919"/>
              </a:solidFill>
              <a:latin typeface="Montserrat SemiBold"/>
              <a:ea typeface="Montserrat SemiBold"/>
              <a:cs typeface="Montserrat SemiBold"/>
              <a:sym typeface="Montserrat SemiBold"/>
            </a:endParaRPr>
          </a:p>
        </p:txBody>
      </p:sp>
      <p:sp>
        <p:nvSpPr>
          <p:cNvPr id="28" name="Google Shape;1136;p29">
            <a:extLst>
              <a:ext uri="{FF2B5EF4-FFF2-40B4-BE49-F238E27FC236}">
                <a16:creationId xmlns:a16="http://schemas.microsoft.com/office/drawing/2014/main" id="{1E4F71E9-D29A-A144-D79F-4A0639C97AA7}"/>
              </a:ext>
            </a:extLst>
          </p:cNvPr>
          <p:cNvSpPr txBox="1"/>
          <p:nvPr/>
        </p:nvSpPr>
        <p:spPr>
          <a:xfrm>
            <a:off x="6500069" y="2880269"/>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191919"/>
                </a:solidFill>
                <a:latin typeface="Montserrat SemiBold"/>
                <a:ea typeface="Montserrat SemiBold"/>
                <a:cs typeface="Montserrat SemiBold"/>
                <a:sym typeface="Montserrat SemiBold"/>
              </a:rPr>
              <a:t>04</a:t>
            </a:r>
            <a:endParaRPr sz="2400" dirty="0">
              <a:solidFill>
                <a:srgbClr val="191919"/>
              </a:solidFill>
              <a:latin typeface="Montserrat SemiBold"/>
              <a:ea typeface="Montserrat SemiBold"/>
              <a:cs typeface="Montserrat SemiBold"/>
              <a:sym typeface="Montserrat SemiBold"/>
            </a:endParaRPr>
          </a:p>
        </p:txBody>
      </p:sp>
      <p:sp>
        <p:nvSpPr>
          <p:cNvPr id="29" name="TextBox 28">
            <a:extLst>
              <a:ext uri="{FF2B5EF4-FFF2-40B4-BE49-F238E27FC236}">
                <a16:creationId xmlns:a16="http://schemas.microsoft.com/office/drawing/2014/main" id="{42152443-7CFB-2556-18F0-1D57A0069B21}"/>
              </a:ext>
            </a:extLst>
          </p:cNvPr>
          <p:cNvSpPr txBox="1"/>
          <p:nvPr/>
        </p:nvSpPr>
        <p:spPr>
          <a:xfrm>
            <a:off x="195153" y="972611"/>
            <a:ext cx="2065835" cy="2677656"/>
          </a:xfrm>
          <a:prstGeom prst="rect">
            <a:avLst/>
          </a:prstGeom>
          <a:noFill/>
        </p:spPr>
        <p:txBody>
          <a:bodyPr wrap="square">
            <a:spAutoFit/>
          </a:bodyPr>
          <a:lstStyle/>
          <a:p>
            <a:pPr algn="ctr"/>
            <a:r>
              <a:rPr lang="vi-VN" sz="2800" dirty="0">
                <a:solidFill>
                  <a:schemeClr val="bg1">
                    <a:lumMod val="10000"/>
                  </a:schemeClr>
                </a:solidFill>
                <a:latin typeface="+mj-lt"/>
              </a:rPr>
              <a:t>Chọn ngôi kể, người kể chuyện phù hợp với bối cảnh, nội dung truyện.</a:t>
            </a:r>
            <a:endParaRPr lang="en-SG" sz="2800" dirty="0">
              <a:solidFill>
                <a:schemeClr val="bg1">
                  <a:lumMod val="10000"/>
                </a:schemeClr>
              </a:solidFill>
              <a:latin typeface="+mj-lt"/>
            </a:endParaRPr>
          </a:p>
        </p:txBody>
      </p:sp>
      <p:sp>
        <p:nvSpPr>
          <p:cNvPr id="30" name="TextBox 29">
            <a:extLst>
              <a:ext uri="{FF2B5EF4-FFF2-40B4-BE49-F238E27FC236}">
                <a16:creationId xmlns:a16="http://schemas.microsoft.com/office/drawing/2014/main" id="{E0A06A40-69BF-9970-125E-946B750A4554}"/>
              </a:ext>
            </a:extLst>
          </p:cNvPr>
          <p:cNvSpPr txBox="1"/>
          <p:nvPr/>
        </p:nvSpPr>
        <p:spPr>
          <a:xfrm>
            <a:off x="1573486" y="3945865"/>
            <a:ext cx="2456644" cy="2677656"/>
          </a:xfrm>
          <a:prstGeom prst="rect">
            <a:avLst/>
          </a:prstGeom>
          <a:noFill/>
        </p:spPr>
        <p:txBody>
          <a:bodyPr wrap="square">
            <a:spAutoFit/>
          </a:bodyPr>
          <a:lstStyle/>
          <a:p>
            <a:pPr algn="ctr"/>
            <a:r>
              <a:rPr lang="vi-VN" sz="2800" dirty="0">
                <a:solidFill>
                  <a:schemeClr val="bg1">
                    <a:lumMod val="10000"/>
                  </a:schemeClr>
                </a:solidFill>
                <a:latin typeface="+mj-lt"/>
              </a:rPr>
              <a:t>Tạo những tình huống bất ngờ nhưng logic giúp câu chuyện trở nên lôi cuốn, thú vị.</a:t>
            </a:r>
            <a:endParaRPr lang="en-SG" sz="2800" dirty="0">
              <a:solidFill>
                <a:schemeClr val="bg1">
                  <a:lumMod val="10000"/>
                </a:schemeClr>
              </a:solidFill>
              <a:latin typeface="+mj-lt"/>
            </a:endParaRPr>
          </a:p>
        </p:txBody>
      </p:sp>
      <p:sp>
        <p:nvSpPr>
          <p:cNvPr id="31" name="TextBox 30">
            <a:extLst>
              <a:ext uri="{FF2B5EF4-FFF2-40B4-BE49-F238E27FC236}">
                <a16:creationId xmlns:a16="http://schemas.microsoft.com/office/drawing/2014/main" id="{660183D5-D931-868A-E7CD-517DF6AA83F8}"/>
              </a:ext>
            </a:extLst>
          </p:cNvPr>
          <p:cNvSpPr txBox="1"/>
          <p:nvPr/>
        </p:nvSpPr>
        <p:spPr>
          <a:xfrm>
            <a:off x="2962092" y="975891"/>
            <a:ext cx="3454201" cy="2677656"/>
          </a:xfrm>
          <a:prstGeom prst="rect">
            <a:avLst/>
          </a:prstGeom>
          <a:noFill/>
        </p:spPr>
        <p:txBody>
          <a:bodyPr wrap="square">
            <a:spAutoFit/>
          </a:bodyPr>
          <a:lstStyle/>
          <a:p>
            <a:pPr algn="ctr"/>
            <a:r>
              <a:rPr lang="vi-VN" sz="2800" dirty="0">
                <a:solidFill>
                  <a:schemeClr val="bg1">
                    <a:lumMod val="10000"/>
                  </a:schemeClr>
                </a:solidFill>
                <a:latin typeface="+mj-lt"/>
              </a:rPr>
              <a:t>Xây dựng các sự kiện, chi tiết sắp xếp theo trình tự hợp lí, chú ý đến yếu tố kết nối giữa các sự kiện, chi tiết trong câu chuyện.</a:t>
            </a:r>
            <a:endParaRPr lang="en-SG" sz="2800" dirty="0">
              <a:solidFill>
                <a:schemeClr val="bg1">
                  <a:lumMod val="10000"/>
                </a:schemeClr>
              </a:solidFill>
              <a:latin typeface="+mj-lt"/>
            </a:endParaRPr>
          </a:p>
        </p:txBody>
      </p:sp>
      <p:sp>
        <p:nvSpPr>
          <p:cNvPr id="32" name="TextBox 31">
            <a:extLst>
              <a:ext uri="{FF2B5EF4-FFF2-40B4-BE49-F238E27FC236}">
                <a16:creationId xmlns:a16="http://schemas.microsoft.com/office/drawing/2014/main" id="{4ACCD4B2-9C91-AB87-A5DB-DA59FB4BF2A9}"/>
              </a:ext>
            </a:extLst>
          </p:cNvPr>
          <p:cNvSpPr txBox="1"/>
          <p:nvPr/>
        </p:nvSpPr>
        <p:spPr>
          <a:xfrm>
            <a:off x="6129905" y="3991852"/>
            <a:ext cx="1403474" cy="2677656"/>
          </a:xfrm>
          <a:prstGeom prst="rect">
            <a:avLst/>
          </a:prstGeom>
          <a:noFill/>
        </p:spPr>
        <p:txBody>
          <a:bodyPr wrap="square">
            <a:spAutoFit/>
          </a:bodyPr>
          <a:lstStyle/>
          <a:p>
            <a:pPr algn="ctr"/>
            <a:r>
              <a:rPr lang="vi-VN" sz="2800" dirty="0">
                <a:solidFill>
                  <a:schemeClr val="bg1">
                    <a:lumMod val="10000"/>
                  </a:schemeClr>
                </a:solidFill>
                <a:latin typeface="+mj-lt"/>
              </a:rPr>
              <a:t>Kết hợp tự sự (kể) với miêu tả, biểu cảm.</a:t>
            </a:r>
            <a:endParaRPr lang="en-SG" sz="2800" dirty="0">
              <a:solidFill>
                <a:schemeClr val="bg1">
                  <a:lumMod val="10000"/>
                </a:schemeClr>
              </a:solidFill>
              <a:latin typeface="+mj-lt"/>
            </a:endParaRPr>
          </a:p>
        </p:txBody>
      </p:sp>
      <p:sp>
        <p:nvSpPr>
          <p:cNvPr id="33" name="Google Shape;1108;p29">
            <a:extLst>
              <a:ext uri="{FF2B5EF4-FFF2-40B4-BE49-F238E27FC236}">
                <a16:creationId xmlns:a16="http://schemas.microsoft.com/office/drawing/2014/main" id="{A9BFFD44-45A7-0997-7E67-980A2B3C0DF9}"/>
              </a:ext>
            </a:extLst>
          </p:cNvPr>
          <p:cNvSpPr/>
          <p:nvPr/>
        </p:nvSpPr>
        <p:spPr>
          <a:xfrm>
            <a:off x="8192249" y="4098285"/>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34" name="Google Shape;1109;p29">
            <a:extLst>
              <a:ext uri="{FF2B5EF4-FFF2-40B4-BE49-F238E27FC236}">
                <a16:creationId xmlns:a16="http://schemas.microsoft.com/office/drawing/2014/main" id="{E08DB75C-9482-1850-B6DE-E3C4BB858999}"/>
              </a:ext>
            </a:extLst>
          </p:cNvPr>
          <p:cNvSpPr/>
          <p:nvPr/>
        </p:nvSpPr>
        <p:spPr>
          <a:xfrm>
            <a:off x="8277265" y="4163938"/>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35" name="Google Shape;1110;p29">
            <a:extLst>
              <a:ext uri="{FF2B5EF4-FFF2-40B4-BE49-F238E27FC236}">
                <a16:creationId xmlns:a16="http://schemas.microsoft.com/office/drawing/2014/main" id="{9C073231-37A9-5476-A842-3543037D55B7}"/>
              </a:ext>
            </a:extLst>
          </p:cNvPr>
          <p:cNvSpPr/>
          <p:nvPr/>
        </p:nvSpPr>
        <p:spPr>
          <a:xfrm>
            <a:off x="8695470" y="3759951"/>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36" name="Google Shape;1111;p29">
            <a:extLst>
              <a:ext uri="{FF2B5EF4-FFF2-40B4-BE49-F238E27FC236}">
                <a16:creationId xmlns:a16="http://schemas.microsoft.com/office/drawing/2014/main" id="{B4FCC6B7-0515-CB5F-F3DE-5DED82E44C47}"/>
              </a:ext>
            </a:extLst>
          </p:cNvPr>
          <p:cNvSpPr/>
          <p:nvPr/>
        </p:nvSpPr>
        <p:spPr>
          <a:xfrm>
            <a:off x="8752833" y="3887560"/>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37" name="Google Shape;1112;p29">
            <a:extLst>
              <a:ext uri="{FF2B5EF4-FFF2-40B4-BE49-F238E27FC236}">
                <a16:creationId xmlns:a16="http://schemas.microsoft.com/office/drawing/2014/main" id="{C1A758BC-63A4-2E65-5826-C86F2C1D3659}"/>
              </a:ext>
            </a:extLst>
          </p:cNvPr>
          <p:cNvSpPr/>
          <p:nvPr/>
        </p:nvSpPr>
        <p:spPr>
          <a:xfrm>
            <a:off x="8731486" y="3791857"/>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38" name="Google Shape;1133;p29">
            <a:extLst>
              <a:ext uri="{FF2B5EF4-FFF2-40B4-BE49-F238E27FC236}">
                <a16:creationId xmlns:a16="http://schemas.microsoft.com/office/drawing/2014/main" id="{E414C83B-1C05-D385-4425-7BCBBD9DC046}"/>
              </a:ext>
            </a:extLst>
          </p:cNvPr>
          <p:cNvSpPr txBox="1"/>
          <p:nvPr/>
        </p:nvSpPr>
        <p:spPr>
          <a:xfrm>
            <a:off x="8433564" y="4349021"/>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191919"/>
                </a:solidFill>
                <a:latin typeface="Montserrat SemiBold"/>
                <a:ea typeface="Montserrat SemiBold"/>
                <a:cs typeface="Montserrat SemiBold"/>
                <a:sym typeface="Montserrat SemiBold"/>
              </a:rPr>
              <a:t>05</a:t>
            </a:r>
            <a:endParaRPr sz="2400" dirty="0">
              <a:solidFill>
                <a:srgbClr val="191919"/>
              </a:solidFill>
              <a:latin typeface="Montserrat SemiBold"/>
              <a:ea typeface="Montserrat SemiBold"/>
              <a:cs typeface="Montserrat SemiBold"/>
              <a:sym typeface="Montserrat SemiBold"/>
            </a:endParaRPr>
          </a:p>
        </p:txBody>
      </p:sp>
      <p:sp>
        <p:nvSpPr>
          <p:cNvPr id="39" name="Google Shape;1113;p29">
            <a:extLst>
              <a:ext uri="{FF2B5EF4-FFF2-40B4-BE49-F238E27FC236}">
                <a16:creationId xmlns:a16="http://schemas.microsoft.com/office/drawing/2014/main" id="{CE809353-3619-A36A-09F5-B0E7277A4800}"/>
              </a:ext>
            </a:extLst>
          </p:cNvPr>
          <p:cNvSpPr/>
          <p:nvPr/>
        </p:nvSpPr>
        <p:spPr>
          <a:xfrm>
            <a:off x="10141020" y="2617461"/>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40" name="Google Shape;1114;p29">
            <a:extLst>
              <a:ext uri="{FF2B5EF4-FFF2-40B4-BE49-F238E27FC236}">
                <a16:creationId xmlns:a16="http://schemas.microsoft.com/office/drawing/2014/main" id="{28F2AB62-B980-C02A-414C-DC6E5DBFB2B5}"/>
              </a:ext>
            </a:extLst>
          </p:cNvPr>
          <p:cNvSpPr/>
          <p:nvPr/>
        </p:nvSpPr>
        <p:spPr>
          <a:xfrm>
            <a:off x="10226039" y="2683113"/>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41" name="Google Shape;1115;p29">
            <a:extLst>
              <a:ext uri="{FF2B5EF4-FFF2-40B4-BE49-F238E27FC236}">
                <a16:creationId xmlns:a16="http://schemas.microsoft.com/office/drawing/2014/main" id="{4C978AF3-A13E-5A5B-23D5-EE0EA3998FF4}"/>
              </a:ext>
            </a:extLst>
          </p:cNvPr>
          <p:cNvSpPr/>
          <p:nvPr/>
        </p:nvSpPr>
        <p:spPr>
          <a:xfrm>
            <a:off x="10644146" y="3738117"/>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42" name="Google Shape;1116;p29">
            <a:extLst>
              <a:ext uri="{FF2B5EF4-FFF2-40B4-BE49-F238E27FC236}">
                <a16:creationId xmlns:a16="http://schemas.microsoft.com/office/drawing/2014/main" id="{3E3A7E49-9359-4625-33F9-8534E724BAD6}"/>
              </a:ext>
            </a:extLst>
          </p:cNvPr>
          <p:cNvSpPr/>
          <p:nvPr/>
        </p:nvSpPr>
        <p:spPr>
          <a:xfrm>
            <a:off x="10704123" y="3526557"/>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43" name="Google Shape;1117;p29">
            <a:extLst>
              <a:ext uri="{FF2B5EF4-FFF2-40B4-BE49-F238E27FC236}">
                <a16:creationId xmlns:a16="http://schemas.microsoft.com/office/drawing/2014/main" id="{DC513C5C-932F-40F2-F0E9-D05FD33E2C69}"/>
              </a:ext>
            </a:extLst>
          </p:cNvPr>
          <p:cNvSpPr/>
          <p:nvPr/>
        </p:nvSpPr>
        <p:spPr>
          <a:xfrm>
            <a:off x="10680598" y="3770020"/>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44" name="Google Shape;1134;p29">
            <a:extLst>
              <a:ext uri="{FF2B5EF4-FFF2-40B4-BE49-F238E27FC236}">
                <a16:creationId xmlns:a16="http://schemas.microsoft.com/office/drawing/2014/main" id="{7B173A5E-C0E3-6571-7724-66723AE901B0}"/>
              </a:ext>
            </a:extLst>
          </p:cNvPr>
          <p:cNvSpPr txBox="1"/>
          <p:nvPr/>
        </p:nvSpPr>
        <p:spPr>
          <a:xfrm>
            <a:off x="10386720" y="286875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FFFFFF"/>
                </a:solidFill>
                <a:latin typeface="Montserrat SemiBold"/>
                <a:ea typeface="Montserrat SemiBold"/>
                <a:cs typeface="Montserrat SemiBold"/>
                <a:sym typeface="Montserrat SemiBold"/>
              </a:rPr>
              <a:t>06</a:t>
            </a:r>
            <a:endParaRPr sz="2400" dirty="0">
              <a:solidFill>
                <a:srgbClr val="FFFFFF"/>
              </a:solidFill>
              <a:latin typeface="Montserrat SemiBold"/>
              <a:ea typeface="Montserrat SemiBold"/>
              <a:cs typeface="Montserrat SemiBold"/>
              <a:sym typeface="Montserrat SemiBold"/>
            </a:endParaRPr>
          </a:p>
        </p:txBody>
      </p:sp>
      <p:sp>
        <p:nvSpPr>
          <p:cNvPr id="45" name="TextBox 44">
            <a:extLst>
              <a:ext uri="{FF2B5EF4-FFF2-40B4-BE49-F238E27FC236}">
                <a16:creationId xmlns:a16="http://schemas.microsoft.com/office/drawing/2014/main" id="{69DC8D6A-A9D7-7592-E29E-05C3269FB325}"/>
              </a:ext>
            </a:extLst>
          </p:cNvPr>
          <p:cNvSpPr txBox="1"/>
          <p:nvPr/>
        </p:nvSpPr>
        <p:spPr>
          <a:xfrm>
            <a:off x="9261766" y="3863970"/>
            <a:ext cx="2764760" cy="2677656"/>
          </a:xfrm>
          <a:prstGeom prst="rect">
            <a:avLst/>
          </a:prstGeom>
          <a:noFill/>
        </p:spPr>
        <p:txBody>
          <a:bodyPr wrap="square">
            <a:spAutoFit/>
          </a:bodyPr>
          <a:lstStyle/>
          <a:p>
            <a:pPr lvl="0" algn="ctr"/>
            <a:r>
              <a:rPr lang="vi-VN" sz="2800" dirty="0">
                <a:solidFill>
                  <a:schemeClr val="bg1">
                    <a:lumMod val="10000"/>
                  </a:schemeClr>
                </a:solidFill>
                <a:latin typeface="+mj-lt"/>
              </a:rPr>
              <a:t>Kết thúc truyện cần để lại suy ngẫm, ý nghĩa cho người đọc về thông điệp của truyện.</a:t>
            </a:r>
            <a:endParaRPr kumimoji="0" lang="en-SG" sz="3600" b="0" i="0" u="none" strike="noStrike" kern="0" cap="none" spc="0" normalizeH="0" baseline="0" noProof="0" dirty="0">
              <a:ln>
                <a:noFill/>
              </a:ln>
              <a:solidFill>
                <a:schemeClr val="bg1">
                  <a:lumMod val="10000"/>
                </a:schemeClr>
              </a:solidFill>
              <a:effectLst/>
              <a:uLnTx/>
              <a:uFillTx/>
              <a:latin typeface="+mj-lt"/>
            </a:endParaRPr>
          </a:p>
        </p:txBody>
      </p:sp>
      <p:sp>
        <p:nvSpPr>
          <p:cNvPr id="46" name="TextBox 45">
            <a:extLst>
              <a:ext uri="{FF2B5EF4-FFF2-40B4-BE49-F238E27FC236}">
                <a16:creationId xmlns:a16="http://schemas.microsoft.com/office/drawing/2014/main" id="{1EE4DFC5-9189-A4BC-5FF9-6298341AADA6}"/>
              </a:ext>
            </a:extLst>
          </p:cNvPr>
          <p:cNvSpPr txBox="1"/>
          <p:nvPr/>
        </p:nvSpPr>
        <p:spPr>
          <a:xfrm>
            <a:off x="7343032" y="1067105"/>
            <a:ext cx="2971446" cy="2677656"/>
          </a:xfrm>
          <a:prstGeom prst="rect">
            <a:avLst/>
          </a:prstGeom>
          <a:noFill/>
        </p:spPr>
        <p:txBody>
          <a:bodyPr wrap="square">
            <a:spAutoFit/>
          </a:bodyPr>
          <a:lstStyle/>
          <a:p>
            <a:pPr algn="ctr"/>
            <a:r>
              <a:rPr lang="vi-VN" sz="2800" dirty="0">
                <a:solidFill>
                  <a:schemeClr val="bg1">
                    <a:lumMod val="10000"/>
                  </a:schemeClr>
                </a:solidFill>
                <a:latin typeface="+mj-lt"/>
              </a:rPr>
              <a:t>Sử dụng đối thoại, độc thoại nội tâm để thể hiện sinh động, tự nhiên nét tính cách của các nhân vật.</a:t>
            </a:r>
            <a:endParaRPr lang="en-SG" sz="2800" dirty="0">
              <a:solidFill>
                <a:schemeClr val="bg1">
                  <a:lumMod val="10000"/>
                </a:schemeClr>
              </a:solidFill>
              <a:latin typeface="+mj-lt"/>
            </a:endParaRPr>
          </a:p>
        </p:txBody>
      </p:sp>
    </p:spTree>
    <p:extLst>
      <p:ext uri="{BB962C8B-B14F-4D97-AF65-F5344CB8AC3E}">
        <p14:creationId xmlns:p14="http://schemas.microsoft.com/office/powerpoint/2010/main" val="6309543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arn(inVertical)">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barn(inVertical)">
                                      <p:cBhvr>
                                        <p:cTn id="83" dur="500"/>
                                        <p:tgtEl>
                                          <p:spTgt spid="15"/>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barn(inVertical)">
                                      <p:cBhvr>
                                        <p:cTn id="86" dur="500"/>
                                        <p:tgtEl>
                                          <p:spTgt spid="1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barn(inVertical)">
                                      <p:cBhvr>
                                        <p:cTn id="89" dur="500"/>
                                        <p:tgtEl>
                                          <p:spTgt spid="17"/>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inVertical)">
                                      <p:cBhvr>
                                        <p:cTn id="95" dur="500"/>
                                        <p:tgtEl>
                                          <p:spTgt spid="19"/>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barn(inVertical)">
                                      <p:cBhvr>
                                        <p:cTn id="98" dur="500"/>
                                        <p:tgtEl>
                                          <p:spTgt spid="28"/>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barn(inVertical)">
                                      <p:cBhvr>
                                        <p:cTn id="101" dur="500"/>
                                        <p:tgtEl>
                                          <p:spTgt spid="32"/>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barn(inVertical)">
                                      <p:cBhvr>
                                        <p:cTn id="106" dur="500"/>
                                        <p:tgtEl>
                                          <p:spTgt spid="33"/>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barn(inVertical)">
                                      <p:cBhvr>
                                        <p:cTn id="109" dur="500"/>
                                        <p:tgtEl>
                                          <p:spTgt spid="34"/>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barn(inVertical)">
                                      <p:cBhvr>
                                        <p:cTn id="112" dur="500"/>
                                        <p:tgtEl>
                                          <p:spTgt spid="35"/>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barn(inVertical)">
                                      <p:cBhvr>
                                        <p:cTn id="115" dur="500"/>
                                        <p:tgtEl>
                                          <p:spTgt spid="36"/>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barn(inVertical)">
                                      <p:cBhvr>
                                        <p:cTn id="118" dur="500"/>
                                        <p:tgtEl>
                                          <p:spTgt spid="37"/>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barn(inVertical)">
                                      <p:cBhvr>
                                        <p:cTn id="121" dur="500"/>
                                        <p:tgtEl>
                                          <p:spTgt spid="38"/>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barn(inVertical)">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39"/>
                                        </p:tgtEl>
                                        <p:attrNameLst>
                                          <p:attrName>style.visibility</p:attrName>
                                        </p:attrNameLst>
                                      </p:cBhvr>
                                      <p:to>
                                        <p:strVal val="visible"/>
                                      </p:to>
                                    </p:set>
                                    <p:animEffect transition="in" filter="barn(inVertical)">
                                      <p:cBhvr>
                                        <p:cTn id="129" dur="500"/>
                                        <p:tgtEl>
                                          <p:spTgt spid="39"/>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barn(inVertical)">
                                      <p:cBhvr>
                                        <p:cTn id="132" dur="500"/>
                                        <p:tgtEl>
                                          <p:spTgt spid="40"/>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41"/>
                                        </p:tgtEl>
                                        <p:attrNameLst>
                                          <p:attrName>style.visibility</p:attrName>
                                        </p:attrNameLst>
                                      </p:cBhvr>
                                      <p:to>
                                        <p:strVal val="visible"/>
                                      </p:to>
                                    </p:set>
                                    <p:animEffect transition="in" filter="barn(inVertical)">
                                      <p:cBhvr>
                                        <p:cTn id="135" dur="500"/>
                                        <p:tgtEl>
                                          <p:spTgt spid="41"/>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barn(inVertical)">
                                      <p:cBhvr>
                                        <p:cTn id="138" dur="500"/>
                                        <p:tgtEl>
                                          <p:spTgt spid="42"/>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barn(inVertical)">
                                      <p:cBhvr>
                                        <p:cTn id="141" dur="500"/>
                                        <p:tgtEl>
                                          <p:spTgt spid="43"/>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44"/>
                                        </p:tgtEl>
                                        <p:attrNameLst>
                                          <p:attrName>style.visibility</p:attrName>
                                        </p:attrNameLst>
                                      </p:cBhvr>
                                      <p:to>
                                        <p:strVal val="visible"/>
                                      </p:to>
                                    </p:set>
                                    <p:animEffect transition="in" filter="barn(inVertical)">
                                      <p:cBhvr>
                                        <p:cTn id="144" dur="500"/>
                                        <p:tgtEl>
                                          <p:spTgt spid="44"/>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45"/>
                                        </p:tgtEl>
                                        <p:attrNameLst>
                                          <p:attrName>style.visibility</p:attrName>
                                        </p:attrNameLst>
                                      </p:cBhvr>
                                      <p:to>
                                        <p:strVal val="visible"/>
                                      </p:to>
                                    </p:set>
                                    <p:animEffect transition="in" filter="barn(inVertical)">
                                      <p:cBhvr>
                                        <p:cTn id="1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p:bldP spid="32" grpId="0"/>
      <p:bldP spid="33" grpId="0" animBg="1"/>
      <p:bldP spid="34" grpId="0" animBg="1"/>
      <p:bldP spid="35" grpId="0" animBg="1"/>
      <p:bldP spid="36" grpId="0" animBg="1"/>
      <p:bldP spid="37" grpId="0" animBg="1"/>
      <p:bldP spid="38" grpId="0"/>
      <p:bldP spid="39" grpId="0" animBg="1"/>
      <p:bldP spid="40" grpId="0" animBg="1"/>
      <p:bldP spid="41" grpId="0" animBg="1"/>
      <p:bldP spid="42" grpId="0" animBg="1"/>
      <p:bldP spid="43" grpId="0" animBg="1"/>
      <p:bldP spid="44" grpId="0"/>
      <p:bldP spid="45"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46C91D7-D371-3498-C0AC-D6367021BC4A}"/>
              </a:ext>
            </a:extLst>
          </p:cNvPr>
          <p:cNvPicPr>
            <a:picLocks noChangeAspect="1"/>
          </p:cNvPicPr>
          <p:nvPr/>
        </p:nvPicPr>
        <p:blipFill rotWithShape="1">
          <a:blip r:embed="rId3">
            <a:clrChange>
              <a:clrFrom>
                <a:srgbClr val="FFFFFF"/>
              </a:clrFrom>
              <a:clrTo>
                <a:srgbClr val="FFFFFF">
                  <a:alpha val="0"/>
                </a:srgbClr>
              </a:clrTo>
            </a:clrChange>
          </a:blip>
          <a:srcRect t="43829" r="15058"/>
          <a:stretch/>
        </p:blipFill>
        <p:spPr>
          <a:xfrm>
            <a:off x="594855" y="828966"/>
            <a:ext cx="9611591" cy="4380349"/>
          </a:xfrm>
          <a:prstGeom prst="rect">
            <a:avLst/>
          </a:prstGeom>
        </p:spPr>
      </p:pic>
    </p:spTree>
    <p:extLst>
      <p:ext uri="{BB962C8B-B14F-4D97-AF65-F5344CB8AC3E}">
        <p14:creationId xmlns:p14="http://schemas.microsoft.com/office/powerpoint/2010/main" val="629620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1972471" y="3467463"/>
            <a:ext cx="7877707"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66241B"/>
              </a:buClr>
              <a:buSzPts val="7000"/>
              <a:buFont typeface="Denk One"/>
              <a:buNone/>
              <a:tabLst/>
              <a:defRPr/>
            </a:pP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Thực</a:t>
            </a:r>
            <a:r>
              <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 </a:t>
            </a: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hành</a:t>
            </a:r>
            <a:r>
              <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 </a:t>
            </a: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viết</a:t>
            </a:r>
            <a:endPar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endParaRP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II</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88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1</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479979" y="2770040"/>
            <a:ext cx="9232043"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Hoạt động chuẩn bị trước khi viết</a:t>
            </a:r>
            <a:endParaRPr kumimoji="0" lang="en-SG" sz="6600" b="0" i="0" u="none" strike="noStrike" kern="1200" cap="none" spc="0" normalizeH="0" baseline="0" noProof="0" dirty="0">
              <a:ln>
                <a:noFill/>
              </a:ln>
              <a:solidFill>
                <a:srgbClr val="FFFCEC">
                  <a:lumMod val="10000"/>
                </a:srgbClr>
              </a:solidFill>
              <a:effectLst/>
              <a:uLnTx/>
              <a:uFillTx/>
              <a:latin typeface="Arial"/>
              <a:ea typeface="+mn-ea"/>
              <a:cs typeface="+mn-cs"/>
            </a:endParaRPr>
          </a:p>
        </p:txBody>
      </p:sp>
    </p:spTree>
    <p:extLst>
      <p:ext uri="{BB962C8B-B14F-4D97-AF65-F5344CB8AC3E}">
        <p14:creationId xmlns:p14="http://schemas.microsoft.com/office/powerpoint/2010/main" val="407425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166176" y="15719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Hoạt động chuẩn bị trước khi 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71535958-8F49-9169-32EF-123E9C461B53}"/>
              </a:ext>
            </a:extLst>
          </p:cNvPr>
          <p:cNvGrpSpPr/>
          <p:nvPr/>
        </p:nvGrpSpPr>
        <p:grpSpPr>
          <a:xfrm>
            <a:off x="5355088" y="1228351"/>
            <a:ext cx="4872645" cy="1372360"/>
            <a:chOff x="73349" y="1614466"/>
            <a:chExt cx="5749785" cy="1960373"/>
          </a:xfrm>
        </p:grpSpPr>
        <p:grpSp>
          <p:nvGrpSpPr>
            <p:cNvPr id="4" name="组合 34">
              <a:extLst>
                <a:ext uri="{FF2B5EF4-FFF2-40B4-BE49-F238E27FC236}">
                  <a16:creationId xmlns:a16="http://schemas.microsoft.com/office/drawing/2014/main" id="{501F2DB1-E34D-5949-A0AF-418F6841EF88}"/>
                </a:ext>
              </a:extLst>
            </p:cNvPr>
            <p:cNvGrpSpPr/>
            <p:nvPr/>
          </p:nvGrpSpPr>
          <p:grpSpPr>
            <a:xfrm>
              <a:off x="73349" y="1614467"/>
              <a:ext cx="5749785" cy="1960372"/>
              <a:chOff x="569774" y="1614467"/>
              <a:chExt cx="4732684" cy="1960372"/>
            </a:xfrm>
          </p:grpSpPr>
          <p:sp>
            <p:nvSpPr>
              <p:cNvPr id="7" name="圆角矩形 30">
                <a:extLst>
                  <a:ext uri="{FF2B5EF4-FFF2-40B4-BE49-F238E27FC236}">
                    <a16:creationId xmlns:a16="http://schemas.microsoft.com/office/drawing/2014/main" id="{60167426-4352-B63F-DF2C-135841064DD8}"/>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8" name="圆角矩形 31">
                <a:extLst>
                  <a:ext uri="{FF2B5EF4-FFF2-40B4-BE49-F238E27FC236}">
                    <a16:creationId xmlns:a16="http://schemas.microsoft.com/office/drawing/2014/main" id="{21EB899F-F130-990D-7C6B-BF2ADAB7E9DA}"/>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ĐỀ BÀI</a:t>
                </a:r>
                <a:endParaRPr kumimoji="0" lang="en-SG" sz="8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6" name="矩形 33">
              <a:extLst>
                <a:ext uri="{FF2B5EF4-FFF2-40B4-BE49-F238E27FC236}">
                  <a16:creationId xmlns:a16="http://schemas.microsoft.com/office/drawing/2014/main" id="{EE9CEB67-3F4A-7912-A866-DACDE951B19A}"/>
                </a:ext>
              </a:extLst>
            </p:cNvPr>
            <p:cNvSpPr/>
            <p:nvPr/>
          </p:nvSpPr>
          <p:spPr>
            <a:xfrm>
              <a:off x="627264" y="1614466"/>
              <a:ext cx="4572002" cy="1525033"/>
            </a:xfrm>
            <a:prstGeom prst="rect">
              <a:avLst/>
            </a:prstGeom>
          </p:spPr>
          <p:txBody>
            <a:bodyPr>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sz="48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9" name="组合 38">
            <a:extLst>
              <a:ext uri="{FF2B5EF4-FFF2-40B4-BE49-F238E27FC236}">
                <a16:creationId xmlns:a16="http://schemas.microsoft.com/office/drawing/2014/main" id="{FC9C8AD2-88B3-185E-C5B9-8DFFA19B1D4B}"/>
              </a:ext>
            </a:extLst>
          </p:cNvPr>
          <p:cNvGrpSpPr/>
          <p:nvPr/>
        </p:nvGrpSpPr>
        <p:grpSpPr>
          <a:xfrm>
            <a:off x="3900421" y="3146691"/>
            <a:ext cx="8085699" cy="3400284"/>
            <a:chOff x="440180" y="3419486"/>
            <a:chExt cx="4946168" cy="2127299"/>
          </a:xfrm>
        </p:grpSpPr>
        <p:grpSp>
          <p:nvGrpSpPr>
            <p:cNvPr id="10" name="组合 35">
              <a:extLst>
                <a:ext uri="{FF2B5EF4-FFF2-40B4-BE49-F238E27FC236}">
                  <a16:creationId xmlns:a16="http://schemas.microsoft.com/office/drawing/2014/main" id="{0C3F654C-DA0F-CECA-8C33-FEF2919B9CBC}"/>
                </a:ext>
              </a:extLst>
            </p:cNvPr>
            <p:cNvGrpSpPr/>
            <p:nvPr/>
          </p:nvGrpSpPr>
          <p:grpSpPr>
            <a:xfrm>
              <a:off x="440180" y="3419486"/>
              <a:ext cx="4946168" cy="2127299"/>
              <a:chOff x="871714" y="1500142"/>
              <a:chExt cx="4071222" cy="1553976"/>
            </a:xfrm>
          </p:grpSpPr>
          <p:sp>
            <p:nvSpPr>
              <p:cNvPr id="12" name="圆角矩形 36">
                <a:extLst>
                  <a:ext uri="{FF2B5EF4-FFF2-40B4-BE49-F238E27FC236}">
                    <a16:creationId xmlns:a16="http://schemas.microsoft.com/office/drawing/2014/main" id="{EE0592C6-2C53-B633-B7E4-04EB1ACEBD19}"/>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3" name="圆角矩形 37">
                <a:extLst>
                  <a:ext uri="{FF2B5EF4-FFF2-40B4-BE49-F238E27FC236}">
                    <a16:creationId xmlns:a16="http://schemas.microsoft.com/office/drawing/2014/main" id="{F207312F-CB8E-D3E4-B988-8F93777729DE}"/>
                  </a:ext>
                </a:extLst>
              </p:cNvPr>
              <p:cNvSpPr/>
              <p:nvPr/>
            </p:nvSpPr>
            <p:spPr>
              <a:xfrm>
                <a:off x="916564" y="1618129"/>
                <a:ext cx="3909351" cy="1355747"/>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1" name="矩形 1">
              <a:extLst>
                <a:ext uri="{FF2B5EF4-FFF2-40B4-BE49-F238E27FC236}">
                  <a16:creationId xmlns:a16="http://schemas.microsoft.com/office/drawing/2014/main" id="{8480574B-9294-8CD1-6F7B-ABDE050F2C1A}"/>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4" name="组合 11">
            <a:extLst>
              <a:ext uri="{FF2B5EF4-FFF2-40B4-BE49-F238E27FC236}">
                <a16:creationId xmlns:a16="http://schemas.microsoft.com/office/drawing/2014/main" id="{B02A24ED-F212-05B2-5B55-AF49AAB43FD2}"/>
              </a:ext>
            </a:extLst>
          </p:cNvPr>
          <p:cNvGrpSpPr/>
          <p:nvPr/>
        </p:nvGrpSpPr>
        <p:grpSpPr>
          <a:xfrm>
            <a:off x="6765154" y="2650220"/>
            <a:ext cx="2356231" cy="296980"/>
            <a:chOff x="1500706" y="3155738"/>
            <a:chExt cx="2697446" cy="362310"/>
          </a:xfrm>
        </p:grpSpPr>
        <p:sp>
          <p:nvSpPr>
            <p:cNvPr id="15" name="燕尾形 40">
              <a:extLst>
                <a:ext uri="{FF2B5EF4-FFF2-40B4-BE49-F238E27FC236}">
                  <a16:creationId xmlns:a16="http://schemas.microsoft.com/office/drawing/2014/main" id="{31245322-8288-84E7-2A68-317BEF80BFFC}"/>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1">
              <a:extLst>
                <a:ext uri="{FF2B5EF4-FFF2-40B4-BE49-F238E27FC236}">
                  <a16:creationId xmlns:a16="http://schemas.microsoft.com/office/drawing/2014/main" id="{24718165-80FC-DB0E-15AE-5A11DE578817}"/>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2">
              <a:extLst>
                <a:ext uri="{FF2B5EF4-FFF2-40B4-BE49-F238E27FC236}">
                  <a16:creationId xmlns:a16="http://schemas.microsoft.com/office/drawing/2014/main" id="{A8CBC514-F252-2FE8-925A-313827B3CA97}"/>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8" name="TextBox 17">
            <a:extLst>
              <a:ext uri="{FF2B5EF4-FFF2-40B4-BE49-F238E27FC236}">
                <a16:creationId xmlns:a16="http://schemas.microsoft.com/office/drawing/2014/main" id="{7AF56B93-F86B-C181-3E3D-D7A77396F44F}"/>
              </a:ext>
            </a:extLst>
          </p:cNvPr>
          <p:cNvSpPr txBox="1"/>
          <p:nvPr/>
        </p:nvSpPr>
        <p:spPr>
          <a:xfrm>
            <a:off x="3900421" y="3692671"/>
            <a:ext cx="7746592" cy="2308324"/>
          </a:xfrm>
          <a:prstGeom prst="rect">
            <a:avLst/>
          </a:prstGeom>
          <a:noFill/>
        </p:spPr>
        <p:txBody>
          <a:bodyPr wrap="square">
            <a:spAutoFit/>
          </a:bodyPr>
          <a:lstStyle/>
          <a:p>
            <a:pPr algn="ctr"/>
            <a:r>
              <a:rPr lang="vi-VN" sz="4800" dirty="0">
                <a:latin typeface="+mj-lt"/>
              </a:rPr>
              <a:t>Kể một câu chuyện mà em tưởng tượng trong đó có sử dụng yếu tố miêu tả, biểu cảm.</a:t>
            </a:r>
            <a:endParaRPr lang="en-SG" sz="4800" dirty="0">
              <a:latin typeface="+mj-lt"/>
            </a:endParaRPr>
          </a:p>
        </p:txBody>
      </p:sp>
      <p:pic>
        <p:nvPicPr>
          <p:cNvPr id="19" name="Picture 18" descr="A person writing on a book&#10;&#10;Description automatically generated">
            <a:extLst>
              <a:ext uri="{FF2B5EF4-FFF2-40B4-BE49-F238E27FC236}">
                <a16:creationId xmlns:a16="http://schemas.microsoft.com/office/drawing/2014/main" id="{D9E41ADF-DBF9-45A9-5EF0-F469A5D47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297" y="2650219"/>
            <a:ext cx="5406552" cy="4507107"/>
          </a:xfrm>
          <a:prstGeom prst="rect">
            <a:avLst/>
          </a:prstGeom>
        </p:spPr>
      </p:pic>
    </p:spTree>
    <p:extLst>
      <p:ext uri="{BB962C8B-B14F-4D97-AF65-F5344CB8AC3E}">
        <p14:creationId xmlns:p14="http://schemas.microsoft.com/office/powerpoint/2010/main" val="3761265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BF9A1-B925-C98E-FFCB-9C91BA8D22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957453-1CDC-4781-1652-BC98E4FE8858}"/>
              </a:ext>
            </a:extLst>
          </p:cNvPr>
          <p:cNvPicPr>
            <a:picLocks noChangeAspect="1"/>
          </p:cNvPicPr>
          <p:nvPr/>
        </p:nvPicPr>
        <p:blipFill>
          <a:blip r:embed="rId2"/>
          <a:stretch>
            <a:fillRect/>
          </a:stretch>
        </p:blipFill>
        <p:spPr>
          <a:xfrm>
            <a:off x="-48804" y="0"/>
            <a:ext cx="12192000" cy="6858000"/>
          </a:xfrm>
          <a:prstGeom prst="rect">
            <a:avLst/>
          </a:prstGeom>
        </p:spPr>
      </p:pic>
      <p:sp>
        <p:nvSpPr>
          <p:cNvPr id="5" name="TextBox 4">
            <a:extLst>
              <a:ext uri="{FF2B5EF4-FFF2-40B4-BE49-F238E27FC236}">
                <a16:creationId xmlns:a16="http://schemas.microsoft.com/office/drawing/2014/main" id="{F877D2FB-D551-AF72-4A5F-30D3D3B944D5}"/>
              </a:ext>
            </a:extLst>
          </p:cNvPr>
          <p:cNvSpPr txBox="1"/>
          <p:nvPr/>
        </p:nvSpPr>
        <p:spPr>
          <a:xfrm>
            <a:off x="3166176" y="15719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Hoạt động chuẩn bị trước khi 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4">
            <a:extLst>
              <a:ext uri="{FF2B5EF4-FFF2-40B4-BE49-F238E27FC236}">
                <a16:creationId xmlns:a16="http://schemas.microsoft.com/office/drawing/2014/main" id="{60E5B516-7564-F91E-A975-0A369AE8F414}"/>
              </a:ext>
            </a:extLst>
          </p:cNvPr>
          <p:cNvSpPr/>
          <p:nvPr/>
        </p:nvSpPr>
        <p:spPr>
          <a:xfrm>
            <a:off x="4290119" y="2732142"/>
            <a:ext cx="2476269" cy="2469062"/>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99" rtl="0" eaLnBrk="1" fontAlgn="auto" latinLnBrk="0" hangingPunct="1">
              <a:lnSpc>
                <a:spcPct val="100000"/>
              </a:lnSpc>
              <a:spcBef>
                <a:spcPts val="0"/>
              </a:spcBef>
              <a:spcAft>
                <a:spcPts val="0"/>
              </a:spcAft>
              <a:buClrTx/>
              <a:buSzTx/>
              <a:buFont typeface="Arial"/>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nvGrpSpPr>
          <p:cNvPr id="75" name="Group 74">
            <a:extLst>
              <a:ext uri="{FF2B5EF4-FFF2-40B4-BE49-F238E27FC236}">
                <a16:creationId xmlns:a16="http://schemas.microsoft.com/office/drawing/2014/main" id="{80207178-44B8-AE50-26B0-E68CA923AB20}"/>
              </a:ext>
            </a:extLst>
          </p:cNvPr>
          <p:cNvGrpSpPr/>
          <p:nvPr/>
        </p:nvGrpSpPr>
        <p:grpSpPr>
          <a:xfrm>
            <a:off x="3346922" y="157192"/>
            <a:ext cx="4714335" cy="6016072"/>
            <a:chOff x="2650957" y="-147444"/>
            <a:chExt cx="4297186" cy="4383925"/>
          </a:xfrm>
        </p:grpSpPr>
        <p:sp>
          <p:nvSpPr>
            <p:cNvPr id="76" name="Google Shape;1004;p25">
              <a:extLst>
                <a:ext uri="{FF2B5EF4-FFF2-40B4-BE49-F238E27FC236}">
                  <a16:creationId xmlns:a16="http://schemas.microsoft.com/office/drawing/2014/main" id="{B8FDC714-4583-B4D2-C02D-38B3FD727F4A}"/>
                </a:ext>
              </a:extLst>
            </p:cNvPr>
            <p:cNvSpPr txBox="1"/>
            <p:nvPr/>
          </p:nvSpPr>
          <p:spPr>
            <a:xfrm>
              <a:off x="6208683" y="1466568"/>
              <a:ext cx="739460" cy="598200"/>
            </a:xfrm>
            <a:prstGeom prst="rect">
              <a:avLst/>
            </a:prstGeom>
            <a:solidFill>
              <a:srgbClr val="DCE6B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3200" b="1" i="0" u="none" strike="noStrike" kern="0" cap="none" spc="0" normalizeH="0" baseline="0" noProof="0" dirty="0">
                  <a:ln>
                    <a:noFill/>
                  </a:ln>
                  <a:solidFill>
                    <a:srgbClr val="191919"/>
                  </a:solidFill>
                  <a:effectLst/>
                  <a:uLnTx/>
                  <a:uFillTx/>
                  <a:latin typeface="Fira Sans Extra Condensed SemiBold"/>
                  <a:ea typeface="Fira Sans Extra Condensed SemiBold"/>
                  <a:cs typeface="Fira Sans Extra Condensed SemiBold"/>
                  <a:sym typeface="Fira Sans Extra Condensed SemiBold"/>
                </a:rPr>
                <a:t>04</a:t>
              </a:r>
              <a:endParaRPr kumimoji="0" sz="3200" b="1" i="0" u="none" strike="noStrike" kern="0" cap="none" spc="0" normalizeH="0" baseline="0" noProof="0" dirty="0">
                <a:ln>
                  <a:noFill/>
                </a:ln>
                <a:solidFill>
                  <a:srgbClr val="191919"/>
                </a:solidFill>
                <a:effectLst/>
                <a:uLnTx/>
                <a:uFillTx/>
                <a:latin typeface="Fira Sans Extra Condensed SemiBold"/>
                <a:ea typeface="Fira Sans Extra Condensed SemiBold"/>
                <a:cs typeface="Fira Sans Extra Condensed SemiBold"/>
                <a:sym typeface="Fira Sans Extra Condensed SemiBold"/>
              </a:endParaRPr>
            </a:p>
          </p:txBody>
        </p:sp>
        <p:grpSp>
          <p:nvGrpSpPr>
            <p:cNvPr id="77" name="Group 76">
              <a:extLst>
                <a:ext uri="{FF2B5EF4-FFF2-40B4-BE49-F238E27FC236}">
                  <a16:creationId xmlns:a16="http://schemas.microsoft.com/office/drawing/2014/main" id="{D3DDBDD7-258E-7129-8E17-B944314226E9}"/>
                </a:ext>
              </a:extLst>
            </p:cNvPr>
            <p:cNvGrpSpPr/>
            <p:nvPr/>
          </p:nvGrpSpPr>
          <p:grpSpPr>
            <a:xfrm>
              <a:off x="2650957" y="-147444"/>
              <a:ext cx="4075611" cy="4383925"/>
              <a:chOff x="2129896" y="-427433"/>
              <a:chExt cx="4697050" cy="4383925"/>
            </a:xfrm>
          </p:grpSpPr>
          <p:grpSp>
            <p:nvGrpSpPr>
              <p:cNvPr id="78" name="Google Shape;999;p25">
                <a:extLst>
                  <a:ext uri="{FF2B5EF4-FFF2-40B4-BE49-F238E27FC236}">
                    <a16:creationId xmlns:a16="http://schemas.microsoft.com/office/drawing/2014/main" id="{77F8EE8C-D3F0-291D-E645-E70F0328AE35}"/>
                  </a:ext>
                </a:extLst>
              </p:cNvPr>
              <p:cNvGrpSpPr/>
              <p:nvPr/>
            </p:nvGrpSpPr>
            <p:grpSpPr>
              <a:xfrm>
                <a:off x="2443021" y="-427433"/>
                <a:ext cx="4383925" cy="4383925"/>
                <a:chOff x="2380050" y="330213"/>
                <a:chExt cx="4383925" cy="4383925"/>
              </a:xfrm>
            </p:grpSpPr>
            <p:sp>
              <p:nvSpPr>
                <p:cNvPr id="82" name="Google Shape;1000;p25">
                  <a:extLst>
                    <a:ext uri="{FF2B5EF4-FFF2-40B4-BE49-F238E27FC236}">
                      <a16:creationId xmlns:a16="http://schemas.microsoft.com/office/drawing/2014/main" id="{798FDB4F-B7DC-8494-B784-81BA6D592370}"/>
                    </a:ext>
                  </a:extLst>
                </p:cNvPr>
                <p:cNvSpPr/>
                <p:nvPr/>
              </p:nvSpPr>
              <p:spPr>
                <a:xfrm rot="10800000">
                  <a:off x="2380075" y="330238"/>
                  <a:ext cx="4383900" cy="4383900"/>
                </a:xfrm>
                <a:prstGeom prst="arc">
                  <a:avLst>
                    <a:gd name="adj1" fmla="val 18949289"/>
                    <a:gd name="adj2" fmla="val 21268808"/>
                  </a:avLst>
                </a:prstGeom>
                <a:noFill/>
                <a:ln w="9525" cap="flat" cmpd="sng">
                  <a:solidFill>
                    <a:srgbClr val="414042"/>
                  </a:solidFill>
                  <a:prstDash val="solid"/>
                  <a:round/>
                  <a:headEnd type="triangl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1"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3" name="Google Shape;1001;p25">
                  <a:extLst>
                    <a:ext uri="{FF2B5EF4-FFF2-40B4-BE49-F238E27FC236}">
                      <a16:creationId xmlns:a16="http://schemas.microsoft.com/office/drawing/2014/main" id="{6F8EC74B-B081-03CE-9BBB-90858258EBAD}"/>
                    </a:ext>
                  </a:extLst>
                </p:cNvPr>
                <p:cNvSpPr/>
                <p:nvPr/>
              </p:nvSpPr>
              <p:spPr>
                <a:xfrm rot="10800000">
                  <a:off x="2380075" y="330225"/>
                  <a:ext cx="4383900" cy="4383900"/>
                </a:xfrm>
                <a:prstGeom prst="arc">
                  <a:avLst>
                    <a:gd name="adj1" fmla="val 14934205"/>
                    <a:gd name="adj2" fmla="val 17448800"/>
                  </a:avLst>
                </a:prstGeom>
                <a:noFill/>
                <a:ln w="9525" cap="flat" cmpd="sng">
                  <a:solidFill>
                    <a:srgbClr val="414042"/>
                  </a:solidFill>
                  <a:prstDash val="solid"/>
                  <a:round/>
                  <a:headEnd type="triangl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1"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4" name="Google Shape;1002;p25">
                  <a:extLst>
                    <a:ext uri="{FF2B5EF4-FFF2-40B4-BE49-F238E27FC236}">
                      <a16:creationId xmlns:a16="http://schemas.microsoft.com/office/drawing/2014/main" id="{4ED2F2E2-1C38-29F2-AA68-560C7F66AB36}"/>
                    </a:ext>
                  </a:extLst>
                </p:cNvPr>
                <p:cNvSpPr/>
                <p:nvPr/>
              </p:nvSpPr>
              <p:spPr>
                <a:xfrm rot="10800000" flipH="1">
                  <a:off x="2380050" y="330213"/>
                  <a:ext cx="4383900" cy="4383900"/>
                </a:xfrm>
                <a:prstGeom prst="arc">
                  <a:avLst>
                    <a:gd name="adj1" fmla="val 18949289"/>
                    <a:gd name="adj2" fmla="val 21268808"/>
                  </a:avLst>
                </a:prstGeom>
                <a:noFill/>
                <a:ln w="9525" cap="flat" cmpd="sng">
                  <a:solidFill>
                    <a:srgbClr val="414042"/>
                  </a:solidFill>
                  <a:prstDash val="solid"/>
                  <a:round/>
                  <a:headEnd type="none" w="sm" len="sm"/>
                  <a:tailEnd type="triangl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1"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79" name="Google Shape;1003;p25">
                <a:extLst>
                  <a:ext uri="{FF2B5EF4-FFF2-40B4-BE49-F238E27FC236}">
                    <a16:creationId xmlns:a16="http://schemas.microsoft.com/office/drawing/2014/main" id="{3BD4C317-2A3E-0771-3A95-065321B98149}"/>
                  </a:ext>
                </a:extLst>
              </p:cNvPr>
              <p:cNvSpPr txBox="1"/>
              <p:nvPr/>
            </p:nvSpPr>
            <p:spPr>
              <a:xfrm>
                <a:off x="2129896" y="1186579"/>
                <a:ext cx="852211" cy="598200"/>
              </a:xfrm>
              <a:prstGeom prst="rect">
                <a:avLst/>
              </a:prstGeom>
              <a:solidFill>
                <a:srgbClr val="54C6B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rPr>
                  <a:t>01</a:t>
                </a:r>
                <a:endParaRPr kumimoji="0"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endParaRPr>
              </a:p>
            </p:txBody>
          </p:sp>
          <p:sp>
            <p:nvSpPr>
              <p:cNvPr id="80" name="Google Shape;1005;p25">
                <a:extLst>
                  <a:ext uri="{FF2B5EF4-FFF2-40B4-BE49-F238E27FC236}">
                    <a16:creationId xmlns:a16="http://schemas.microsoft.com/office/drawing/2014/main" id="{61F4BB5B-AE0A-4C2C-6DA4-819D1645451B}"/>
                  </a:ext>
                </a:extLst>
              </p:cNvPr>
              <p:cNvSpPr txBox="1"/>
              <p:nvPr/>
            </p:nvSpPr>
            <p:spPr>
              <a:xfrm>
                <a:off x="5617034" y="3173254"/>
                <a:ext cx="856106" cy="598200"/>
              </a:xfrm>
              <a:prstGeom prst="rect">
                <a:avLst/>
              </a:prstGeom>
              <a:solidFill>
                <a:srgbClr val="F65C5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rPr>
                  <a:t>03</a:t>
                </a:r>
                <a:endParaRPr kumimoji="0"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endParaRPr>
              </a:p>
            </p:txBody>
          </p:sp>
          <p:sp>
            <p:nvSpPr>
              <p:cNvPr id="81" name="Google Shape;1006;p25">
                <a:extLst>
                  <a:ext uri="{FF2B5EF4-FFF2-40B4-BE49-F238E27FC236}">
                    <a16:creationId xmlns:a16="http://schemas.microsoft.com/office/drawing/2014/main" id="{B439FCAC-4695-AAFC-707E-8C2DC4464881}"/>
                  </a:ext>
                </a:extLst>
              </p:cNvPr>
              <p:cNvSpPr txBox="1"/>
              <p:nvPr/>
            </p:nvSpPr>
            <p:spPr>
              <a:xfrm>
                <a:off x="3037109" y="3173254"/>
                <a:ext cx="748186" cy="598200"/>
              </a:xfrm>
              <a:prstGeom prst="rect">
                <a:avLst/>
              </a:prstGeom>
              <a:solidFill>
                <a:srgbClr val="F7B15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rPr>
                  <a:t>02</a:t>
                </a:r>
                <a:endParaRPr kumimoji="0"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endParaRPr>
              </a:p>
            </p:txBody>
          </p:sp>
        </p:grpSp>
      </p:grpSp>
      <p:sp>
        <p:nvSpPr>
          <p:cNvPr id="85" name="TextBox 84">
            <a:extLst>
              <a:ext uri="{FF2B5EF4-FFF2-40B4-BE49-F238E27FC236}">
                <a16:creationId xmlns:a16="http://schemas.microsoft.com/office/drawing/2014/main" id="{B2BADB11-2D86-38FF-BF02-B2CF2A81DDD0}"/>
              </a:ext>
            </a:extLst>
          </p:cNvPr>
          <p:cNvSpPr txBox="1"/>
          <p:nvPr/>
        </p:nvSpPr>
        <p:spPr>
          <a:xfrm>
            <a:off x="204845" y="1527073"/>
            <a:ext cx="3142077" cy="2308324"/>
          </a:xfrm>
          <a:prstGeom prst="rect">
            <a:avLst/>
          </a:prstGeom>
          <a:noFill/>
        </p:spPr>
        <p:txBody>
          <a:bodyPr wrap="square">
            <a:spAutoFit/>
          </a:bodyPr>
          <a:lstStyle/>
          <a:p>
            <a:pPr algn="ctr"/>
            <a:r>
              <a:rPr lang="vi-VN" sz="3600" dirty="0">
                <a:latin typeface="+mj-lt"/>
              </a:rPr>
              <a:t>Con người, sự việc, hiện tượng xảy ra trong đời sống</a:t>
            </a:r>
            <a:endParaRPr lang="en-SG" sz="3600" dirty="0">
              <a:latin typeface="+mj-lt"/>
            </a:endParaRPr>
          </a:p>
        </p:txBody>
      </p:sp>
      <p:sp>
        <p:nvSpPr>
          <p:cNvPr id="86" name="TextBox 85">
            <a:extLst>
              <a:ext uri="{FF2B5EF4-FFF2-40B4-BE49-F238E27FC236}">
                <a16:creationId xmlns:a16="http://schemas.microsoft.com/office/drawing/2014/main" id="{9439F0BB-343D-1197-C2BC-FB53A3B0E1A7}"/>
              </a:ext>
            </a:extLst>
          </p:cNvPr>
          <p:cNvSpPr txBox="1"/>
          <p:nvPr/>
        </p:nvSpPr>
        <p:spPr>
          <a:xfrm>
            <a:off x="148914" y="5098424"/>
            <a:ext cx="3715740" cy="1200329"/>
          </a:xfrm>
          <a:prstGeom prst="rect">
            <a:avLst/>
          </a:prstGeom>
          <a:noFill/>
        </p:spPr>
        <p:txBody>
          <a:bodyPr wrap="square">
            <a:spAutoFit/>
          </a:bodyPr>
          <a:lstStyle/>
          <a:p>
            <a:pPr algn="ctr"/>
            <a:r>
              <a:rPr lang="vi-VN" sz="3600" dirty="0">
                <a:latin typeface="+mj-lt"/>
              </a:rPr>
              <a:t>Tin tức, sự kiện trên báo chí</a:t>
            </a:r>
            <a:endParaRPr lang="en-SG" sz="3600" dirty="0">
              <a:latin typeface="+mj-lt"/>
            </a:endParaRPr>
          </a:p>
        </p:txBody>
      </p:sp>
      <p:sp>
        <p:nvSpPr>
          <p:cNvPr id="87" name="TextBox 86">
            <a:extLst>
              <a:ext uri="{FF2B5EF4-FFF2-40B4-BE49-F238E27FC236}">
                <a16:creationId xmlns:a16="http://schemas.microsoft.com/office/drawing/2014/main" id="{4282FA1D-0640-E9B0-E54A-9F161AFE272F}"/>
              </a:ext>
            </a:extLst>
          </p:cNvPr>
          <p:cNvSpPr txBox="1"/>
          <p:nvPr/>
        </p:nvSpPr>
        <p:spPr>
          <a:xfrm>
            <a:off x="7655635" y="4831937"/>
            <a:ext cx="3992339" cy="1200329"/>
          </a:xfrm>
          <a:prstGeom prst="rect">
            <a:avLst/>
          </a:prstGeom>
          <a:noFill/>
        </p:spPr>
        <p:txBody>
          <a:bodyPr wrap="square">
            <a:spAutoFit/>
          </a:bodyPr>
          <a:lstStyle/>
          <a:p>
            <a:pPr lvl="0" algn="ctr"/>
            <a:r>
              <a:rPr lang="vi-VN" sz="3600" dirty="0">
                <a:latin typeface="+mj-lt"/>
              </a:rPr>
              <a:t>Những giấc mơ, câu chuyện tưởng tưởng</a:t>
            </a:r>
            <a:endParaRPr kumimoji="0" lang="en-SG" sz="6600" b="0" i="0" u="none" strike="noStrike" kern="1200" cap="none" spc="0" normalizeH="0" baseline="0" noProof="0" dirty="0">
              <a:ln>
                <a:noFill/>
              </a:ln>
              <a:solidFill>
                <a:srgbClr val="FFFCEC">
                  <a:lumMod val="10000"/>
                </a:srgbClr>
              </a:solidFill>
              <a:effectLst/>
              <a:uLnTx/>
              <a:uFillTx/>
              <a:latin typeface="+mj-lt"/>
            </a:endParaRPr>
          </a:p>
        </p:txBody>
      </p:sp>
      <p:sp>
        <p:nvSpPr>
          <p:cNvPr id="88" name="TextBox 87">
            <a:extLst>
              <a:ext uri="{FF2B5EF4-FFF2-40B4-BE49-F238E27FC236}">
                <a16:creationId xmlns:a16="http://schemas.microsoft.com/office/drawing/2014/main" id="{647ED394-0CBE-2DB4-8C82-AB3360F1FD46}"/>
              </a:ext>
            </a:extLst>
          </p:cNvPr>
          <p:cNvSpPr txBox="1"/>
          <p:nvPr/>
        </p:nvSpPr>
        <p:spPr>
          <a:xfrm>
            <a:off x="8083636" y="1674674"/>
            <a:ext cx="3719907" cy="1754326"/>
          </a:xfrm>
          <a:prstGeom prst="rect">
            <a:avLst/>
          </a:prstGeom>
          <a:noFill/>
        </p:spPr>
        <p:txBody>
          <a:bodyPr wrap="square">
            <a:spAutoFit/>
          </a:bodyPr>
          <a:lstStyle/>
          <a:p>
            <a:pPr lvl="0" algn="ctr"/>
            <a:r>
              <a:rPr lang="vi-VN" sz="3600" dirty="0">
                <a:latin typeface="+mj-lt"/>
              </a:rPr>
              <a:t>Những ý tưởng từ các truyện đã đọc,...</a:t>
            </a:r>
            <a:endParaRPr kumimoji="0" lang="en-SG" sz="6600" b="0" i="0" u="none" strike="noStrike" kern="1200" cap="none" spc="0" normalizeH="0" baseline="0" noProof="0" dirty="0">
              <a:ln>
                <a:noFill/>
              </a:ln>
              <a:solidFill>
                <a:srgbClr val="FFFCEC">
                  <a:lumMod val="10000"/>
                </a:srgbClr>
              </a:solidFill>
              <a:effectLst/>
              <a:uLnTx/>
              <a:uFillTx/>
              <a:latin typeface="+mj-lt"/>
            </a:endParaRPr>
          </a:p>
        </p:txBody>
      </p:sp>
      <p:sp>
        <p:nvSpPr>
          <p:cNvPr id="2" name="Speech Bubble: Rectangle with Corners Rounded 1">
            <a:extLst>
              <a:ext uri="{FF2B5EF4-FFF2-40B4-BE49-F238E27FC236}">
                <a16:creationId xmlns:a16="http://schemas.microsoft.com/office/drawing/2014/main" id="{70BBF852-D464-09D9-2DE5-F758A2B7DECE}"/>
              </a:ext>
            </a:extLst>
          </p:cNvPr>
          <p:cNvSpPr/>
          <p:nvPr/>
        </p:nvSpPr>
        <p:spPr>
          <a:xfrm>
            <a:off x="4778523" y="1343184"/>
            <a:ext cx="2064478" cy="841216"/>
          </a:xfrm>
          <a:prstGeom prst="wedgeRoundRectCallout">
            <a:avLst>
              <a:gd name="adj1" fmla="val -18950"/>
              <a:gd name="adj2" fmla="val 9470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lumMod val="10000"/>
                  </a:schemeClr>
                </a:solidFill>
                <a:latin typeface="Times New Roman" panose="02020603050405020304" pitchFamily="18" charset="0"/>
                <a:cs typeface="Times New Roman" panose="02020603050405020304" pitchFamily="18" charset="0"/>
              </a:rPr>
              <a:t>ĐỀ TÀI</a:t>
            </a:r>
            <a:endParaRPr lang="en-SG" sz="3600" b="1"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5565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1000"/>
                                        <p:tgtEl>
                                          <p:spTgt spid="75"/>
                                        </p:tgtEl>
                                      </p:cBhvr>
                                    </p:animEffect>
                                    <p:anim calcmode="lin" valueType="num">
                                      <p:cBhvr>
                                        <p:cTn id="11" dur="1000" fill="hold"/>
                                        <p:tgtEl>
                                          <p:spTgt spid="75"/>
                                        </p:tgtEl>
                                        <p:attrNameLst>
                                          <p:attrName>ppt_x</p:attrName>
                                        </p:attrNameLst>
                                      </p:cBhvr>
                                      <p:tavLst>
                                        <p:tav tm="0">
                                          <p:val>
                                            <p:strVal val="#ppt_x"/>
                                          </p:val>
                                        </p:tav>
                                        <p:tav tm="100000">
                                          <p:val>
                                            <p:strVal val="#ppt_x"/>
                                          </p:val>
                                        </p:tav>
                                      </p:tavLst>
                                    </p:anim>
                                    <p:anim calcmode="lin" valueType="num">
                                      <p:cBhvr>
                                        <p:cTn id="12"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barn(inVertical)">
                                      <p:cBhvr>
                                        <p:cTn id="24" dur="500"/>
                                        <p:tgtEl>
                                          <p:spTgt spid="85"/>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2000"/>
                                        <p:tgtEl>
                                          <p:spTgt spid="86"/>
                                        </p:tgtEl>
                                      </p:cBhvr>
                                    </p:animEffect>
                                    <p:anim calcmode="lin" valueType="num">
                                      <p:cBhvr>
                                        <p:cTn id="30" dur="2000" fill="hold"/>
                                        <p:tgtEl>
                                          <p:spTgt spid="86"/>
                                        </p:tgtEl>
                                        <p:attrNameLst>
                                          <p:attrName>ppt_w</p:attrName>
                                        </p:attrNameLst>
                                      </p:cBhvr>
                                      <p:tavLst>
                                        <p:tav tm="0" fmla="#ppt_w*sin(2.5*pi*$)">
                                          <p:val>
                                            <p:fltVal val="0"/>
                                          </p:val>
                                        </p:tav>
                                        <p:tav tm="100000">
                                          <p:val>
                                            <p:fltVal val="1"/>
                                          </p:val>
                                        </p:tav>
                                      </p:tavLst>
                                    </p:anim>
                                    <p:anim calcmode="lin" valueType="num">
                                      <p:cBhvr>
                                        <p:cTn id="31" dur="2000" fill="hold"/>
                                        <p:tgtEl>
                                          <p:spTgt spid="8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style.rotation</p:attrName>
                                        </p:attrNameLst>
                                      </p:cBhvr>
                                      <p:tavLst>
                                        <p:tav tm="0">
                                          <p:val>
                                            <p:fltVal val="90"/>
                                          </p:val>
                                        </p:tav>
                                        <p:tav tm="100000">
                                          <p:val>
                                            <p:fltVal val="0"/>
                                          </p:val>
                                        </p:tav>
                                      </p:tavLst>
                                    </p:anim>
                                    <p:animEffect transition="in" filter="fade">
                                      <p:cBhvr>
                                        <p:cTn id="39" dur="1000"/>
                                        <p:tgtEl>
                                          <p:spTgt spid="87"/>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wipe(down)">
                                      <p:cBhvr>
                                        <p:cTn id="44" dur="580">
                                          <p:stCondLst>
                                            <p:cond delay="0"/>
                                          </p:stCondLst>
                                        </p:cTn>
                                        <p:tgtEl>
                                          <p:spTgt spid="88"/>
                                        </p:tgtEl>
                                      </p:cBhvr>
                                    </p:animEffect>
                                    <p:anim calcmode="lin" valueType="num">
                                      <p:cBhvr>
                                        <p:cTn id="45"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50" dur="26">
                                          <p:stCondLst>
                                            <p:cond delay="650"/>
                                          </p:stCondLst>
                                        </p:cTn>
                                        <p:tgtEl>
                                          <p:spTgt spid="88"/>
                                        </p:tgtEl>
                                      </p:cBhvr>
                                      <p:to x="100000" y="60000"/>
                                    </p:animScale>
                                    <p:animScale>
                                      <p:cBhvr>
                                        <p:cTn id="51" dur="166" decel="50000">
                                          <p:stCondLst>
                                            <p:cond delay="676"/>
                                          </p:stCondLst>
                                        </p:cTn>
                                        <p:tgtEl>
                                          <p:spTgt spid="88"/>
                                        </p:tgtEl>
                                      </p:cBhvr>
                                      <p:to x="100000" y="100000"/>
                                    </p:animScale>
                                    <p:animScale>
                                      <p:cBhvr>
                                        <p:cTn id="52" dur="26">
                                          <p:stCondLst>
                                            <p:cond delay="1312"/>
                                          </p:stCondLst>
                                        </p:cTn>
                                        <p:tgtEl>
                                          <p:spTgt spid="88"/>
                                        </p:tgtEl>
                                      </p:cBhvr>
                                      <p:to x="100000" y="80000"/>
                                    </p:animScale>
                                    <p:animScale>
                                      <p:cBhvr>
                                        <p:cTn id="53" dur="166" decel="50000">
                                          <p:stCondLst>
                                            <p:cond delay="1338"/>
                                          </p:stCondLst>
                                        </p:cTn>
                                        <p:tgtEl>
                                          <p:spTgt spid="88"/>
                                        </p:tgtEl>
                                      </p:cBhvr>
                                      <p:to x="100000" y="100000"/>
                                    </p:animScale>
                                    <p:animScale>
                                      <p:cBhvr>
                                        <p:cTn id="54" dur="26">
                                          <p:stCondLst>
                                            <p:cond delay="1642"/>
                                          </p:stCondLst>
                                        </p:cTn>
                                        <p:tgtEl>
                                          <p:spTgt spid="88"/>
                                        </p:tgtEl>
                                      </p:cBhvr>
                                      <p:to x="100000" y="90000"/>
                                    </p:animScale>
                                    <p:animScale>
                                      <p:cBhvr>
                                        <p:cTn id="55" dur="166" decel="50000">
                                          <p:stCondLst>
                                            <p:cond delay="1668"/>
                                          </p:stCondLst>
                                        </p:cTn>
                                        <p:tgtEl>
                                          <p:spTgt spid="88"/>
                                        </p:tgtEl>
                                      </p:cBhvr>
                                      <p:to x="100000" y="100000"/>
                                    </p:animScale>
                                    <p:animScale>
                                      <p:cBhvr>
                                        <p:cTn id="56" dur="26">
                                          <p:stCondLst>
                                            <p:cond delay="1808"/>
                                          </p:stCondLst>
                                        </p:cTn>
                                        <p:tgtEl>
                                          <p:spTgt spid="88"/>
                                        </p:tgtEl>
                                      </p:cBhvr>
                                      <p:to x="100000" y="95000"/>
                                    </p:animScale>
                                    <p:animScale>
                                      <p:cBhvr>
                                        <p:cTn id="57" dur="166" decel="50000">
                                          <p:stCondLst>
                                            <p:cond delay="1834"/>
                                          </p:stCondLst>
                                        </p:cTn>
                                        <p:tgtEl>
                                          <p:spTgt spid="8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5" grpId="0"/>
      <p:bldP spid="86" grpId="0"/>
      <p:bldP spid="87" grpId="0"/>
      <p:bldP spid="88"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A4193-A403-594B-683A-F1818DFEC1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39AE52-D1B1-FD8F-7858-07C368C26FB5}"/>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2B3112-EB2B-5D32-8CFC-41CC54AB265B}"/>
              </a:ext>
            </a:extLst>
          </p:cNvPr>
          <p:cNvSpPr txBox="1"/>
          <p:nvPr/>
        </p:nvSpPr>
        <p:spPr>
          <a:xfrm>
            <a:off x="3166176" y="15719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Hoạt động chuẩn bị trước khi 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11">
            <a:extLst>
              <a:ext uri="{FF2B5EF4-FFF2-40B4-BE49-F238E27FC236}">
                <a16:creationId xmlns:a16="http://schemas.microsoft.com/office/drawing/2014/main" id="{1BEAEE9D-D5CF-F4EE-5D10-5D942275759D}"/>
              </a:ext>
            </a:extLst>
          </p:cNvPr>
          <p:cNvSpPr/>
          <p:nvPr/>
        </p:nvSpPr>
        <p:spPr>
          <a:xfrm>
            <a:off x="4619196" y="1083644"/>
            <a:ext cx="7109825" cy="548442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 name="Google Shape;897;p36">
            <a:extLst>
              <a:ext uri="{FF2B5EF4-FFF2-40B4-BE49-F238E27FC236}">
                <a16:creationId xmlns:a16="http://schemas.microsoft.com/office/drawing/2014/main" id="{9D9D12EC-6310-1AB2-94D6-AAF5D5730CB5}"/>
              </a:ext>
            </a:extLst>
          </p:cNvPr>
          <p:cNvGrpSpPr/>
          <p:nvPr/>
        </p:nvGrpSpPr>
        <p:grpSpPr>
          <a:xfrm>
            <a:off x="693441" y="3500502"/>
            <a:ext cx="3358204" cy="3119888"/>
            <a:chOff x="698048" y="2449711"/>
            <a:chExt cx="2518653" cy="2339916"/>
          </a:xfrm>
        </p:grpSpPr>
        <p:sp>
          <p:nvSpPr>
            <p:cNvPr id="22" name="Google Shape;902;p36">
              <a:extLst>
                <a:ext uri="{FF2B5EF4-FFF2-40B4-BE49-F238E27FC236}">
                  <a16:creationId xmlns:a16="http://schemas.microsoft.com/office/drawing/2014/main" id="{D6D7110A-FC17-3209-4434-88FF1B9D6920}"/>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03;p36">
              <a:extLst>
                <a:ext uri="{FF2B5EF4-FFF2-40B4-BE49-F238E27FC236}">
                  <a16:creationId xmlns:a16="http://schemas.microsoft.com/office/drawing/2014/main" id="{A9385E8F-4A7A-1466-C973-1AC9506BC563}"/>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04;p36">
              <a:extLst>
                <a:ext uri="{FF2B5EF4-FFF2-40B4-BE49-F238E27FC236}">
                  <a16:creationId xmlns:a16="http://schemas.microsoft.com/office/drawing/2014/main" id="{B09E825A-27DD-9123-9F74-75353864759E}"/>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05;p36">
              <a:extLst>
                <a:ext uri="{FF2B5EF4-FFF2-40B4-BE49-F238E27FC236}">
                  <a16:creationId xmlns:a16="http://schemas.microsoft.com/office/drawing/2014/main" id="{CA9C347C-F8E3-DBB9-89D3-8705931BF433}"/>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06;p36">
              <a:extLst>
                <a:ext uri="{FF2B5EF4-FFF2-40B4-BE49-F238E27FC236}">
                  <a16:creationId xmlns:a16="http://schemas.microsoft.com/office/drawing/2014/main" id="{33ECA241-19C7-A724-3667-2EA4B15ADBE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07;p36">
              <a:extLst>
                <a:ext uri="{FF2B5EF4-FFF2-40B4-BE49-F238E27FC236}">
                  <a16:creationId xmlns:a16="http://schemas.microsoft.com/office/drawing/2014/main" id="{8AE8F238-1DE2-F38E-1D53-7EFE7D25A89B}"/>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08;p36">
              <a:extLst>
                <a:ext uri="{FF2B5EF4-FFF2-40B4-BE49-F238E27FC236}">
                  <a16:creationId xmlns:a16="http://schemas.microsoft.com/office/drawing/2014/main" id="{D254C533-4942-39B5-B408-1654DF858B3B}"/>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10;p36">
              <a:extLst>
                <a:ext uri="{FF2B5EF4-FFF2-40B4-BE49-F238E27FC236}">
                  <a16:creationId xmlns:a16="http://schemas.microsoft.com/office/drawing/2014/main" id="{D916F94C-2852-F5EB-A9A5-953CBADDF2E3}"/>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11;p36">
              <a:extLst>
                <a:ext uri="{FF2B5EF4-FFF2-40B4-BE49-F238E27FC236}">
                  <a16:creationId xmlns:a16="http://schemas.microsoft.com/office/drawing/2014/main" id="{3DFB6DD2-4E04-7560-7DFD-A8F278FDD48D}"/>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12;p36">
              <a:extLst>
                <a:ext uri="{FF2B5EF4-FFF2-40B4-BE49-F238E27FC236}">
                  <a16:creationId xmlns:a16="http://schemas.microsoft.com/office/drawing/2014/main" id="{916E263B-A92F-4D64-9024-B55B3FEB810B}"/>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13;p36">
              <a:extLst>
                <a:ext uri="{FF2B5EF4-FFF2-40B4-BE49-F238E27FC236}">
                  <a16:creationId xmlns:a16="http://schemas.microsoft.com/office/drawing/2014/main" id="{1916339F-B125-79FC-C884-7BA1A261368B}"/>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14;p36">
              <a:extLst>
                <a:ext uri="{FF2B5EF4-FFF2-40B4-BE49-F238E27FC236}">
                  <a16:creationId xmlns:a16="http://schemas.microsoft.com/office/drawing/2014/main" id="{99951920-707D-FA6F-3529-95C396F1EDB9}"/>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15;p36">
              <a:extLst>
                <a:ext uri="{FF2B5EF4-FFF2-40B4-BE49-F238E27FC236}">
                  <a16:creationId xmlns:a16="http://schemas.microsoft.com/office/drawing/2014/main" id="{19B504A3-6B5A-D36B-414D-AE469A02F7E6}"/>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16;p36">
              <a:extLst>
                <a:ext uri="{FF2B5EF4-FFF2-40B4-BE49-F238E27FC236}">
                  <a16:creationId xmlns:a16="http://schemas.microsoft.com/office/drawing/2014/main" id="{E3AC0946-A5D6-EE99-AAFB-C96F05505507}"/>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17;p36">
              <a:extLst>
                <a:ext uri="{FF2B5EF4-FFF2-40B4-BE49-F238E27FC236}">
                  <a16:creationId xmlns:a16="http://schemas.microsoft.com/office/drawing/2014/main" id="{F7B4469B-9F6B-506C-37CF-84A84DC5B658}"/>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18;p36">
              <a:extLst>
                <a:ext uri="{FF2B5EF4-FFF2-40B4-BE49-F238E27FC236}">
                  <a16:creationId xmlns:a16="http://schemas.microsoft.com/office/drawing/2014/main" id="{4D27385E-7C0A-7FAB-A648-40F0FA64A9AF}"/>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19;p36">
              <a:extLst>
                <a:ext uri="{FF2B5EF4-FFF2-40B4-BE49-F238E27FC236}">
                  <a16:creationId xmlns:a16="http://schemas.microsoft.com/office/drawing/2014/main" id="{E681EC61-5E4E-83D9-764C-7FC7435A70D8}"/>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20;p36">
              <a:extLst>
                <a:ext uri="{FF2B5EF4-FFF2-40B4-BE49-F238E27FC236}">
                  <a16:creationId xmlns:a16="http://schemas.microsoft.com/office/drawing/2014/main" id="{41D13C3F-847E-B262-2FC4-6D5E9661775D}"/>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24;p36">
              <a:extLst>
                <a:ext uri="{FF2B5EF4-FFF2-40B4-BE49-F238E27FC236}">
                  <a16:creationId xmlns:a16="http://schemas.microsoft.com/office/drawing/2014/main" id="{F0352449-47EA-1D7A-AC9E-AFB33DD5AF51}"/>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25;p36">
              <a:extLst>
                <a:ext uri="{FF2B5EF4-FFF2-40B4-BE49-F238E27FC236}">
                  <a16:creationId xmlns:a16="http://schemas.microsoft.com/office/drawing/2014/main" id="{26CCACE8-DB72-CD89-88FE-704C687A054E}"/>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26;p36">
              <a:extLst>
                <a:ext uri="{FF2B5EF4-FFF2-40B4-BE49-F238E27FC236}">
                  <a16:creationId xmlns:a16="http://schemas.microsoft.com/office/drawing/2014/main" id="{16600ECB-1C87-C575-F91D-003CB0473DF6}"/>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27;p36">
              <a:extLst>
                <a:ext uri="{FF2B5EF4-FFF2-40B4-BE49-F238E27FC236}">
                  <a16:creationId xmlns:a16="http://schemas.microsoft.com/office/drawing/2014/main" id="{4FA4990E-990A-F1FF-B5FB-4C97E3F255FF}"/>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28;p36">
              <a:extLst>
                <a:ext uri="{FF2B5EF4-FFF2-40B4-BE49-F238E27FC236}">
                  <a16:creationId xmlns:a16="http://schemas.microsoft.com/office/drawing/2014/main" id="{AE396246-C5A9-235E-E8F6-87C7CA85C3E9}"/>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29;p36">
              <a:extLst>
                <a:ext uri="{FF2B5EF4-FFF2-40B4-BE49-F238E27FC236}">
                  <a16:creationId xmlns:a16="http://schemas.microsoft.com/office/drawing/2014/main" id="{12685432-5D36-1EC6-9DE4-F7219805771A}"/>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30;p36">
              <a:extLst>
                <a:ext uri="{FF2B5EF4-FFF2-40B4-BE49-F238E27FC236}">
                  <a16:creationId xmlns:a16="http://schemas.microsoft.com/office/drawing/2014/main" id="{83C8578F-9430-2FE7-0272-3031F0A82708}"/>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31;p36">
              <a:extLst>
                <a:ext uri="{FF2B5EF4-FFF2-40B4-BE49-F238E27FC236}">
                  <a16:creationId xmlns:a16="http://schemas.microsoft.com/office/drawing/2014/main" id="{09C2AD32-B24A-2EE8-538A-C0BB840F7976}"/>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32;p36">
              <a:extLst>
                <a:ext uri="{FF2B5EF4-FFF2-40B4-BE49-F238E27FC236}">
                  <a16:creationId xmlns:a16="http://schemas.microsoft.com/office/drawing/2014/main" id="{BC8B1DE6-AD83-B178-6624-CB8F1FAD4648}"/>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33;p36">
              <a:extLst>
                <a:ext uri="{FF2B5EF4-FFF2-40B4-BE49-F238E27FC236}">
                  <a16:creationId xmlns:a16="http://schemas.microsoft.com/office/drawing/2014/main" id="{C44D9284-3A40-9A91-B4E4-FAD675206927}"/>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34;p36">
              <a:extLst>
                <a:ext uri="{FF2B5EF4-FFF2-40B4-BE49-F238E27FC236}">
                  <a16:creationId xmlns:a16="http://schemas.microsoft.com/office/drawing/2014/main" id="{7ED1A7AA-B6C5-411D-D715-29BE63722F16}"/>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35;p36">
              <a:extLst>
                <a:ext uri="{FF2B5EF4-FFF2-40B4-BE49-F238E27FC236}">
                  <a16:creationId xmlns:a16="http://schemas.microsoft.com/office/drawing/2014/main" id="{4EA847E2-1C4B-85E2-B0D1-353AC0A4EAA4}"/>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36;p36">
              <a:extLst>
                <a:ext uri="{FF2B5EF4-FFF2-40B4-BE49-F238E27FC236}">
                  <a16:creationId xmlns:a16="http://schemas.microsoft.com/office/drawing/2014/main" id="{C27D0E02-1DAC-4ED9-6858-5EB012BEAD97}"/>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37;p36">
              <a:extLst>
                <a:ext uri="{FF2B5EF4-FFF2-40B4-BE49-F238E27FC236}">
                  <a16:creationId xmlns:a16="http://schemas.microsoft.com/office/drawing/2014/main" id="{5D979050-8063-1A6D-5981-E8ACD9A7DAEA}"/>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38;p36">
              <a:extLst>
                <a:ext uri="{FF2B5EF4-FFF2-40B4-BE49-F238E27FC236}">
                  <a16:creationId xmlns:a16="http://schemas.microsoft.com/office/drawing/2014/main" id="{29A9A87A-49EC-5C30-FDA0-99517C6C0397}"/>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39;p36">
              <a:extLst>
                <a:ext uri="{FF2B5EF4-FFF2-40B4-BE49-F238E27FC236}">
                  <a16:creationId xmlns:a16="http://schemas.microsoft.com/office/drawing/2014/main" id="{B36058F4-F5A2-1D53-2853-A391C7D60757}"/>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40;p36">
              <a:extLst>
                <a:ext uri="{FF2B5EF4-FFF2-40B4-BE49-F238E27FC236}">
                  <a16:creationId xmlns:a16="http://schemas.microsoft.com/office/drawing/2014/main" id="{3209DCEB-46FE-7F2A-19E4-3701FE188844}"/>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41;p36">
              <a:extLst>
                <a:ext uri="{FF2B5EF4-FFF2-40B4-BE49-F238E27FC236}">
                  <a16:creationId xmlns:a16="http://schemas.microsoft.com/office/drawing/2014/main" id="{131A16A0-AF8B-8D1B-CDB6-4339C93009F6}"/>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42;p36">
              <a:extLst>
                <a:ext uri="{FF2B5EF4-FFF2-40B4-BE49-F238E27FC236}">
                  <a16:creationId xmlns:a16="http://schemas.microsoft.com/office/drawing/2014/main" id="{75FC0ACF-ED78-2C81-A706-4883CC01F72D}"/>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43;p36">
              <a:extLst>
                <a:ext uri="{FF2B5EF4-FFF2-40B4-BE49-F238E27FC236}">
                  <a16:creationId xmlns:a16="http://schemas.microsoft.com/office/drawing/2014/main" id="{652FAF88-CA3B-748A-85FC-66566AD1EF98}"/>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944;p36">
              <a:extLst>
                <a:ext uri="{FF2B5EF4-FFF2-40B4-BE49-F238E27FC236}">
                  <a16:creationId xmlns:a16="http://schemas.microsoft.com/office/drawing/2014/main" id="{C09281C1-0514-2199-DB32-A0CFCCA66D5C}"/>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945;p36">
              <a:extLst>
                <a:ext uri="{FF2B5EF4-FFF2-40B4-BE49-F238E27FC236}">
                  <a16:creationId xmlns:a16="http://schemas.microsoft.com/office/drawing/2014/main" id="{5B26A8FF-F7D1-0025-5888-B1BAA90ED371}"/>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946;p36">
              <a:extLst>
                <a:ext uri="{FF2B5EF4-FFF2-40B4-BE49-F238E27FC236}">
                  <a16:creationId xmlns:a16="http://schemas.microsoft.com/office/drawing/2014/main" id="{555A8488-4227-664B-3EB9-CD03B0D1DCCA}"/>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947;p36">
              <a:extLst>
                <a:ext uri="{FF2B5EF4-FFF2-40B4-BE49-F238E27FC236}">
                  <a16:creationId xmlns:a16="http://schemas.microsoft.com/office/drawing/2014/main" id="{47EBFD3B-8967-8514-8295-38D04AC545CD}"/>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948;p36">
              <a:extLst>
                <a:ext uri="{FF2B5EF4-FFF2-40B4-BE49-F238E27FC236}">
                  <a16:creationId xmlns:a16="http://schemas.microsoft.com/office/drawing/2014/main" id="{19C4BCBE-E679-0E35-708F-CD6CAFB88FA3}"/>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949;p36">
              <a:extLst>
                <a:ext uri="{FF2B5EF4-FFF2-40B4-BE49-F238E27FC236}">
                  <a16:creationId xmlns:a16="http://schemas.microsoft.com/office/drawing/2014/main" id="{CFFC1E90-BCF4-CB04-A03C-CA99D280D810}"/>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950;p36">
              <a:extLst>
                <a:ext uri="{FF2B5EF4-FFF2-40B4-BE49-F238E27FC236}">
                  <a16:creationId xmlns:a16="http://schemas.microsoft.com/office/drawing/2014/main" id="{FEA6DA4F-4295-EA45-6583-C706C7D70B75}"/>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951;p36">
              <a:extLst>
                <a:ext uri="{FF2B5EF4-FFF2-40B4-BE49-F238E27FC236}">
                  <a16:creationId xmlns:a16="http://schemas.microsoft.com/office/drawing/2014/main" id="{FBB3863A-0213-0DA7-A93B-59DCDE8F9C40}"/>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952;p36">
              <a:extLst>
                <a:ext uri="{FF2B5EF4-FFF2-40B4-BE49-F238E27FC236}">
                  <a16:creationId xmlns:a16="http://schemas.microsoft.com/office/drawing/2014/main" id="{3562102F-8659-1956-9006-4920B51A3900}"/>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953;p36">
              <a:extLst>
                <a:ext uri="{FF2B5EF4-FFF2-40B4-BE49-F238E27FC236}">
                  <a16:creationId xmlns:a16="http://schemas.microsoft.com/office/drawing/2014/main" id="{BF0E147C-A4A5-A378-F4AC-CA1D8E50E145}"/>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954;p36">
              <a:extLst>
                <a:ext uri="{FF2B5EF4-FFF2-40B4-BE49-F238E27FC236}">
                  <a16:creationId xmlns:a16="http://schemas.microsoft.com/office/drawing/2014/main" id="{044A25C7-9EFF-159D-D0B6-53EA0F2DBB8D}"/>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955;p36">
              <a:extLst>
                <a:ext uri="{FF2B5EF4-FFF2-40B4-BE49-F238E27FC236}">
                  <a16:creationId xmlns:a16="http://schemas.microsoft.com/office/drawing/2014/main" id="{73A8F5D2-9E8B-A385-5A15-8ED7975DE2C5}"/>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956;p36">
              <a:extLst>
                <a:ext uri="{FF2B5EF4-FFF2-40B4-BE49-F238E27FC236}">
                  <a16:creationId xmlns:a16="http://schemas.microsoft.com/office/drawing/2014/main" id="{B8BEB41F-3FF5-90E2-91C0-96E8D8FFFDF3}"/>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957;p36">
              <a:extLst>
                <a:ext uri="{FF2B5EF4-FFF2-40B4-BE49-F238E27FC236}">
                  <a16:creationId xmlns:a16="http://schemas.microsoft.com/office/drawing/2014/main" id="{F5B78136-A5C3-DB18-1B01-E498F8C1D6A6}"/>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958;p36">
              <a:extLst>
                <a:ext uri="{FF2B5EF4-FFF2-40B4-BE49-F238E27FC236}">
                  <a16:creationId xmlns:a16="http://schemas.microsoft.com/office/drawing/2014/main" id="{0F90A07D-3E1B-19E3-C233-A50D41DDEE2B}"/>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959;p36">
              <a:extLst>
                <a:ext uri="{FF2B5EF4-FFF2-40B4-BE49-F238E27FC236}">
                  <a16:creationId xmlns:a16="http://schemas.microsoft.com/office/drawing/2014/main" id="{54F3E757-50DE-D62B-5339-B1DCE6CCF70A}"/>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6" name="TextBox 75">
            <a:extLst>
              <a:ext uri="{FF2B5EF4-FFF2-40B4-BE49-F238E27FC236}">
                <a16:creationId xmlns:a16="http://schemas.microsoft.com/office/drawing/2014/main" id="{7021F5EC-9748-843F-4423-64C1332C0E41}"/>
              </a:ext>
            </a:extLst>
          </p:cNvPr>
          <p:cNvSpPr txBox="1"/>
          <p:nvPr/>
        </p:nvSpPr>
        <p:spPr>
          <a:xfrm>
            <a:off x="4926736" y="2704028"/>
            <a:ext cx="6448807" cy="3046988"/>
          </a:xfrm>
          <a:prstGeom prst="rect">
            <a:avLst/>
          </a:prstGeom>
          <a:noFill/>
        </p:spPr>
        <p:txBody>
          <a:bodyPr wrap="square">
            <a:spAutoFit/>
          </a:bodyPr>
          <a:lstStyle/>
          <a:p>
            <a:pPr lvl="0" algn="ctr"/>
            <a:r>
              <a:rPr lang="vi-VN" sz="4800" b="1" dirty="0">
                <a:highlight>
                  <a:srgbClr val="E5F4D4"/>
                </a:highlight>
                <a:latin typeface="+mj-lt"/>
              </a:rPr>
              <a:t>Mục đích: </a:t>
            </a:r>
            <a:endParaRPr lang="en-US" sz="4800" b="1" dirty="0">
              <a:highlight>
                <a:srgbClr val="E5F4D4"/>
              </a:highlight>
              <a:latin typeface="+mj-lt"/>
            </a:endParaRPr>
          </a:p>
          <a:p>
            <a:pPr lvl="0" algn="ctr"/>
            <a:r>
              <a:rPr lang="vi-VN" sz="4800" dirty="0">
                <a:latin typeface="+mj-lt"/>
              </a:rPr>
              <a:t>sáng tạo câu chuyện sinh động và thể hiện được cảm xúc của bản thân</a:t>
            </a:r>
            <a:endParaRPr kumimoji="0" lang="en-SG" sz="11500" b="0" i="0" u="none" strike="noStrike" kern="1200" cap="none" spc="0" normalizeH="0" baseline="0" noProof="0" dirty="0">
              <a:ln>
                <a:noFill/>
              </a:ln>
              <a:solidFill>
                <a:srgbClr val="66241B"/>
              </a:solidFill>
              <a:effectLst/>
              <a:uLnTx/>
              <a:uFillTx/>
              <a:latin typeface="+mj-lt"/>
            </a:endParaRPr>
          </a:p>
        </p:txBody>
      </p:sp>
    </p:spTree>
    <p:extLst>
      <p:ext uri="{BB962C8B-B14F-4D97-AF65-F5344CB8AC3E}">
        <p14:creationId xmlns:p14="http://schemas.microsoft.com/office/powerpoint/2010/main" val="3269377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370229"/>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599"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09334" y="61440"/>
            <a:ext cx="6570134" cy="658203"/>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chemeClr val="accent6">
              <a:lumMod val="20000"/>
              <a:lumOff val="80000"/>
            </a:schemeClr>
          </a:solidFill>
          <a:ln w="19050" cap="sq">
            <a:solidFill>
              <a:srgbClr val="000000"/>
            </a:solidFill>
            <a:prstDash val="solid"/>
            <a:miter/>
          </a:ln>
        </p:spPr>
        <p:txBody>
          <a:bodyPr anchor="b"/>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PHT số </a:t>
            </a:r>
            <a:r>
              <a:rPr lang="en-US" sz="36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1</a:t>
            </a:r>
            <a:endParaRPr kumimoji="0" lang="en-SG" sz="3600" b="0" i="0" u="none" strike="noStrike" kern="1200" cap="none" spc="0" normalizeH="0" baseline="0" noProof="0" dirty="0">
              <a:ln>
                <a:noFill/>
              </a:ln>
              <a:solidFill>
                <a:schemeClr val="bg1">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0"/>
            <a:ext cx="1063898" cy="65820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327161" y="1226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599"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 name="Rectangle 1">
            <a:extLst>
              <a:ext uri="{FF2B5EF4-FFF2-40B4-BE49-F238E27FC236}">
                <a16:creationId xmlns:a16="http://schemas.microsoft.com/office/drawing/2014/main" id="{05F3DED8-2F1A-162B-92E8-541A5D542D36}"/>
              </a:ext>
            </a:extLst>
          </p:cNvPr>
          <p:cNvSpPr/>
          <p:nvPr/>
        </p:nvSpPr>
        <p:spPr>
          <a:xfrm>
            <a:off x="194947" y="966991"/>
            <a:ext cx="11733636" cy="5687807"/>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Xác định đề tài, mục đích, đối tượng của truyện kể</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Đề tài tôi chọn: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Mục đích kể chuyện: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Tình huống viết truyện: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37C13CA-E7A1-1B0A-5074-C2D9FC8DE3AF}"/>
              </a:ext>
            </a:extLst>
          </p:cNvPr>
          <p:cNvPicPr>
            <a:picLocks noChangeAspect="1"/>
          </p:cNvPicPr>
          <p:nvPr/>
        </p:nvPicPr>
        <p:blipFill>
          <a:blip r:embed="rId6"/>
          <a:stretch>
            <a:fillRect/>
          </a:stretch>
        </p:blipFill>
        <p:spPr>
          <a:xfrm>
            <a:off x="10160695" y="5198533"/>
            <a:ext cx="2031305" cy="1598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9F2DF-F544-2EE9-AE68-12DD927D50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C60D8F-3AB3-631B-BFE5-8F810D87D27F}"/>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50CBADB-74C6-2FDE-790C-36289AF4C1CD}"/>
              </a:ext>
            </a:extLst>
          </p:cNvPr>
          <p:cNvSpPr txBox="1"/>
          <p:nvPr/>
        </p:nvSpPr>
        <p:spPr>
          <a:xfrm>
            <a:off x="2740959" y="156324"/>
            <a:ext cx="6489396" cy="752065"/>
          </a:xfrm>
          <a:prstGeom prst="rect">
            <a:avLst/>
          </a:prstGeom>
          <a:noFill/>
        </p:spPr>
        <p:txBody>
          <a:bodyPr wrap="square">
            <a:spAutoFit/>
          </a:bodyPr>
          <a:lstStyle/>
          <a:p>
            <a:pPr algn="just">
              <a:lnSpc>
                <a:spcPct val="150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xác định nhiệm vụ viết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944580BA-79B2-03F9-B185-1F554924341F}"/>
              </a:ext>
            </a:extLst>
          </p:cNvPr>
          <p:cNvGrpSpPr/>
          <p:nvPr/>
        </p:nvGrpSpPr>
        <p:grpSpPr>
          <a:xfrm>
            <a:off x="2004686" y="691130"/>
            <a:ext cx="9207135" cy="5751781"/>
            <a:chOff x="2305772" y="1070101"/>
            <a:chExt cx="15017671" cy="8839884"/>
          </a:xfrm>
        </p:grpSpPr>
        <p:sp>
          <p:nvSpPr>
            <p:cNvPr id="3" name="Freeform 4">
              <a:extLst>
                <a:ext uri="{FF2B5EF4-FFF2-40B4-BE49-F238E27FC236}">
                  <a16:creationId xmlns:a16="http://schemas.microsoft.com/office/drawing/2014/main" id="{9EFD96A4-5655-2202-04C5-4113F1216B81}"/>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nvGrpSpPr>
            <p:cNvPr id="6" name="Group 5">
              <a:extLst>
                <a:ext uri="{FF2B5EF4-FFF2-40B4-BE49-F238E27FC236}">
                  <a16:creationId xmlns:a16="http://schemas.microsoft.com/office/drawing/2014/main" id="{7A76B071-3AF6-D133-8AC5-B65348D3F99E}"/>
                </a:ext>
              </a:extLst>
            </p:cNvPr>
            <p:cNvGrpSpPr/>
            <p:nvPr/>
          </p:nvGrpSpPr>
          <p:grpSpPr>
            <a:xfrm>
              <a:off x="2305772" y="2396800"/>
              <a:ext cx="13676457" cy="5725820"/>
              <a:chOff x="0" y="0"/>
              <a:chExt cx="5065354" cy="2120674"/>
            </a:xfrm>
          </p:grpSpPr>
          <p:sp>
            <p:nvSpPr>
              <p:cNvPr id="16" name="Freeform 6">
                <a:extLst>
                  <a:ext uri="{FF2B5EF4-FFF2-40B4-BE49-F238E27FC236}">
                    <a16:creationId xmlns:a16="http://schemas.microsoft.com/office/drawing/2014/main" id="{BCAED9EB-3401-6FEC-15DB-6128555FFE70}"/>
                  </a:ext>
                </a:extLst>
              </p:cNvPr>
              <p:cNvSpPr/>
              <p:nvPr/>
            </p:nvSpPr>
            <p:spPr>
              <a:xfrm>
                <a:off x="0" y="0"/>
                <a:ext cx="5065354" cy="212067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17" name="TextBox 7">
                <a:extLst>
                  <a:ext uri="{FF2B5EF4-FFF2-40B4-BE49-F238E27FC236}">
                    <a16:creationId xmlns:a16="http://schemas.microsoft.com/office/drawing/2014/main" id="{ED840753-A0F0-4B60-0E81-EAC97F03309D}"/>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377"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sp>
          <p:nvSpPr>
            <p:cNvPr id="7" name="Freeform 8">
              <a:extLst>
                <a:ext uri="{FF2B5EF4-FFF2-40B4-BE49-F238E27FC236}">
                  <a16:creationId xmlns:a16="http://schemas.microsoft.com/office/drawing/2014/main" id="{D25B267D-C785-351A-222C-47DC3C4A2635}"/>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8" name="Freeform 10">
              <a:extLst>
                <a:ext uri="{FF2B5EF4-FFF2-40B4-BE49-F238E27FC236}">
                  <a16:creationId xmlns:a16="http://schemas.microsoft.com/office/drawing/2014/main" id="{B4F69D47-7794-69C5-1B9B-628941D3C961}"/>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sp>
          <p:nvSpPr>
            <p:cNvPr id="13" name="Freeform 12">
              <a:extLst>
                <a:ext uri="{FF2B5EF4-FFF2-40B4-BE49-F238E27FC236}">
                  <a16:creationId xmlns:a16="http://schemas.microsoft.com/office/drawing/2014/main" id="{4BD74E82-14DE-28CF-D365-3A270076367B}"/>
                </a:ext>
              </a:extLst>
            </p:cNvPr>
            <p:cNvSpPr/>
            <p:nvPr/>
          </p:nvSpPr>
          <p:spPr>
            <a:xfrm rot="4483766">
              <a:off x="3479054" y="7755039"/>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4" name="Freeform 13">
              <a:extLst>
                <a:ext uri="{FF2B5EF4-FFF2-40B4-BE49-F238E27FC236}">
                  <a16:creationId xmlns:a16="http://schemas.microsoft.com/office/drawing/2014/main" id="{42F232F4-3AC3-60F9-0F9E-100905A13ACC}"/>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1">
                <a:extLst>
                  <a:ext uri="{96DAC541-7B7A-43D3-8B79-37D633B846F1}">
                    <asvg:svgBlip xmlns:asvg="http://schemas.microsoft.com/office/drawing/2016/SVG/main" xmlns="" r:embed="rId12"/>
                  </a:ext>
                </a:extLst>
              </a:blip>
              <a:stretch>
                <a:fillRect t="-19117" r="-25904"/>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sym typeface="Arial"/>
              </a:endParaRPr>
            </a:p>
          </p:txBody>
        </p:sp>
        <p:sp>
          <p:nvSpPr>
            <p:cNvPr id="15" name="Freeform 14">
              <a:extLst>
                <a:ext uri="{FF2B5EF4-FFF2-40B4-BE49-F238E27FC236}">
                  <a16:creationId xmlns:a16="http://schemas.microsoft.com/office/drawing/2014/main" id="{A20D1669-E58C-22BF-0E77-55054F6AC111}"/>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sym typeface="Arial"/>
              </a:endParaRPr>
            </a:p>
          </p:txBody>
        </p:sp>
      </p:grpSp>
      <p:grpSp>
        <p:nvGrpSpPr>
          <p:cNvPr id="18" name="Google Shape;49;p15">
            <a:extLst>
              <a:ext uri="{FF2B5EF4-FFF2-40B4-BE49-F238E27FC236}">
                <a16:creationId xmlns:a16="http://schemas.microsoft.com/office/drawing/2014/main" id="{170D8CD2-64A5-24B0-C7E7-F3E5ABC91B60}"/>
              </a:ext>
            </a:extLst>
          </p:cNvPr>
          <p:cNvGrpSpPr/>
          <p:nvPr/>
        </p:nvGrpSpPr>
        <p:grpSpPr>
          <a:xfrm>
            <a:off x="54318" y="3929743"/>
            <a:ext cx="2946156" cy="3064257"/>
            <a:chOff x="457200" y="1608525"/>
            <a:chExt cx="3653750" cy="3648425"/>
          </a:xfrm>
        </p:grpSpPr>
        <p:sp>
          <p:nvSpPr>
            <p:cNvPr id="19" name="Google Shape;50;p15">
              <a:extLst>
                <a:ext uri="{FF2B5EF4-FFF2-40B4-BE49-F238E27FC236}">
                  <a16:creationId xmlns:a16="http://schemas.microsoft.com/office/drawing/2014/main" id="{170DF03F-0FA5-B4D5-0DD8-547438758289}"/>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51;p15">
              <a:extLst>
                <a:ext uri="{FF2B5EF4-FFF2-40B4-BE49-F238E27FC236}">
                  <a16:creationId xmlns:a16="http://schemas.microsoft.com/office/drawing/2014/main" id="{F6F3739D-1FD6-448D-A29C-22202C5451FC}"/>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52;p15">
              <a:extLst>
                <a:ext uri="{FF2B5EF4-FFF2-40B4-BE49-F238E27FC236}">
                  <a16:creationId xmlns:a16="http://schemas.microsoft.com/office/drawing/2014/main" id="{5AFF390B-CDBB-A0A3-B3C8-61560304D1D5}"/>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53;p15">
              <a:extLst>
                <a:ext uri="{FF2B5EF4-FFF2-40B4-BE49-F238E27FC236}">
                  <a16:creationId xmlns:a16="http://schemas.microsoft.com/office/drawing/2014/main" id="{90622B5D-4419-77EC-4289-185F7E6AD85A}"/>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4;p15">
              <a:extLst>
                <a:ext uri="{FF2B5EF4-FFF2-40B4-BE49-F238E27FC236}">
                  <a16:creationId xmlns:a16="http://schemas.microsoft.com/office/drawing/2014/main" id="{A98FD4F1-B2C9-68DF-B400-A07D5F69B550}"/>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5;p15">
              <a:extLst>
                <a:ext uri="{FF2B5EF4-FFF2-40B4-BE49-F238E27FC236}">
                  <a16:creationId xmlns:a16="http://schemas.microsoft.com/office/drawing/2014/main" id="{0EC5B8AF-A1DE-EA64-C01F-203E40B0857A}"/>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6;p15">
              <a:extLst>
                <a:ext uri="{FF2B5EF4-FFF2-40B4-BE49-F238E27FC236}">
                  <a16:creationId xmlns:a16="http://schemas.microsoft.com/office/drawing/2014/main" id="{C391C609-C6C8-2E93-7AB4-00C9C9B3061C}"/>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p15">
              <a:extLst>
                <a:ext uri="{FF2B5EF4-FFF2-40B4-BE49-F238E27FC236}">
                  <a16:creationId xmlns:a16="http://schemas.microsoft.com/office/drawing/2014/main" id="{6A88FD2F-9291-BD43-CD51-F2DABCC9511D}"/>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8;p15">
              <a:extLst>
                <a:ext uri="{FF2B5EF4-FFF2-40B4-BE49-F238E27FC236}">
                  <a16:creationId xmlns:a16="http://schemas.microsoft.com/office/drawing/2014/main" id="{7E301FE7-E645-4FD3-F24A-D7296AA951C4}"/>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9;p15">
              <a:extLst>
                <a:ext uri="{FF2B5EF4-FFF2-40B4-BE49-F238E27FC236}">
                  <a16:creationId xmlns:a16="http://schemas.microsoft.com/office/drawing/2014/main" id="{106EC654-3BFB-A549-BC47-462CB8416756}"/>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0;p15">
              <a:extLst>
                <a:ext uri="{FF2B5EF4-FFF2-40B4-BE49-F238E27FC236}">
                  <a16:creationId xmlns:a16="http://schemas.microsoft.com/office/drawing/2014/main" id="{5728B898-BCF2-C57F-0E90-605DBAD75500}"/>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1;p15">
              <a:extLst>
                <a:ext uri="{FF2B5EF4-FFF2-40B4-BE49-F238E27FC236}">
                  <a16:creationId xmlns:a16="http://schemas.microsoft.com/office/drawing/2014/main" id="{B93A69FF-EB2A-F417-7CB0-4B9BB169DE34}"/>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2;p15">
              <a:extLst>
                <a:ext uri="{FF2B5EF4-FFF2-40B4-BE49-F238E27FC236}">
                  <a16:creationId xmlns:a16="http://schemas.microsoft.com/office/drawing/2014/main" id="{D3864FAE-425E-CEEF-D8F4-8A99E71A90FA}"/>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3;p15">
              <a:extLst>
                <a:ext uri="{FF2B5EF4-FFF2-40B4-BE49-F238E27FC236}">
                  <a16:creationId xmlns:a16="http://schemas.microsoft.com/office/drawing/2014/main" id="{85118505-BAAF-7C85-1D4B-0723389C46E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4;p15">
              <a:extLst>
                <a:ext uri="{FF2B5EF4-FFF2-40B4-BE49-F238E27FC236}">
                  <a16:creationId xmlns:a16="http://schemas.microsoft.com/office/drawing/2014/main" id="{ED51080D-AD6F-71DA-B710-F6BB5048E96B}"/>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5;p15">
              <a:extLst>
                <a:ext uri="{FF2B5EF4-FFF2-40B4-BE49-F238E27FC236}">
                  <a16:creationId xmlns:a16="http://schemas.microsoft.com/office/drawing/2014/main" id="{9F1F11E3-EAF6-E9EB-901A-AC96DF3CD775}"/>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6;p15">
              <a:extLst>
                <a:ext uri="{FF2B5EF4-FFF2-40B4-BE49-F238E27FC236}">
                  <a16:creationId xmlns:a16="http://schemas.microsoft.com/office/drawing/2014/main" id="{3F1DEDDC-9988-4C89-7C1E-5B7BBFED10F7}"/>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7;p15">
              <a:extLst>
                <a:ext uri="{FF2B5EF4-FFF2-40B4-BE49-F238E27FC236}">
                  <a16:creationId xmlns:a16="http://schemas.microsoft.com/office/drawing/2014/main" id="{7874B114-229B-5222-8710-338A360AAB0C}"/>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8;p15">
              <a:extLst>
                <a:ext uri="{FF2B5EF4-FFF2-40B4-BE49-F238E27FC236}">
                  <a16:creationId xmlns:a16="http://schemas.microsoft.com/office/drawing/2014/main" id="{B5E2FD30-ED08-6DF0-A53B-B1B94A58F9C3}"/>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69;p15">
              <a:extLst>
                <a:ext uri="{FF2B5EF4-FFF2-40B4-BE49-F238E27FC236}">
                  <a16:creationId xmlns:a16="http://schemas.microsoft.com/office/drawing/2014/main" id="{C0C071D8-7643-7FEF-FE83-E42184479695}"/>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0;p15">
              <a:extLst>
                <a:ext uri="{FF2B5EF4-FFF2-40B4-BE49-F238E27FC236}">
                  <a16:creationId xmlns:a16="http://schemas.microsoft.com/office/drawing/2014/main" id="{5DE02C7C-F8C3-063A-1473-D2952061D504}"/>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1;p15">
              <a:extLst>
                <a:ext uri="{FF2B5EF4-FFF2-40B4-BE49-F238E27FC236}">
                  <a16:creationId xmlns:a16="http://schemas.microsoft.com/office/drawing/2014/main" id="{5FEBEE44-4843-ABC1-6D73-F69680E45BC2}"/>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p15">
              <a:extLst>
                <a:ext uri="{FF2B5EF4-FFF2-40B4-BE49-F238E27FC236}">
                  <a16:creationId xmlns:a16="http://schemas.microsoft.com/office/drawing/2014/main" id="{508D3839-CA42-EDD6-9B6E-205695448D80}"/>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3;p15">
              <a:extLst>
                <a:ext uri="{FF2B5EF4-FFF2-40B4-BE49-F238E27FC236}">
                  <a16:creationId xmlns:a16="http://schemas.microsoft.com/office/drawing/2014/main" id="{6B811EED-8815-FF33-DCDA-DF696FFB889D}"/>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4;p15">
              <a:extLst>
                <a:ext uri="{FF2B5EF4-FFF2-40B4-BE49-F238E27FC236}">
                  <a16:creationId xmlns:a16="http://schemas.microsoft.com/office/drawing/2014/main" id="{F19B14D2-0F34-90F2-A4F7-07D3B54285B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5;p15">
              <a:extLst>
                <a:ext uri="{FF2B5EF4-FFF2-40B4-BE49-F238E27FC236}">
                  <a16:creationId xmlns:a16="http://schemas.microsoft.com/office/drawing/2014/main" id="{B60BE6D5-4C8C-F001-1F84-267CDCD7D259}"/>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6;p15">
              <a:extLst>
                <a:ext uri="{FF2B5EF4-FFF2-40B4-BE49-F238E27FC236}">
                  <a16:creationId xmlns:a16="http://schemas.microsoft.com/office/drawing/2014/main" id="{5FCFC970-D569-29A8-0473-69F858D08708}"/>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7;p15">
              <a:extLst>
                <a:ext uri="{FF2B5EF4-FFF2-40B4-BE49-F238E27FC236}">
                  <a16:creationId xmlns:a16="http://schemas.microsoft.com/office/drawing/2014/main" id="{720D5AE5-E14C-3FD5-1515-18CE1AFBFB81}"/>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3;p15">
              <a:extLst>
                <a:ext uri="{FF2B5EF4-FFF2-40B4-BE49-F238E27FC236}">
                  <a16:creationId xmlns:a16="http://schemas.microsoft.com/office/drawing/2014/main" id="{2CCDBB25-CD3A-E505-98B4-53469C2812D9}"/>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4;p15">
              <a:extLst>
                <a:ext uri="{FF2B5EF4-FFF2-40B4-BE49-F238E27FC236}">
                  <a16:creationId xmlns:a16="http://schemas.microsoft.com/office/drawing/2014/main" id="{25D1B0A7-C06E-D607-DA21-7873C31263A5}"/>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5;p15">
              <a:extLst>
                <a:ext uri="{FF2B5EF4-FFF2-40B4-BE49-F238E27FC236}">
                  <a16:creationId xmlns:a16="http://schemas.microsoft.com/office/drawing/2014/main" id="{05E84879-05A7-2BBA-BB72-118CFC0D5CF6}"/>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p15">
              <a:extLst>
                <a:ext uri="{FF2B5EF4-FFF2-40B4-BE49-F238E27FC236}">
                  <a16:creationId xmlns:a16="http://schemas.microsoft.com/office/drawing/2014/main" id="{A726E5C7-8ABA-3F75-8B88-C94631719C65}"/>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7;p15">
              <a:extLst>
                <a:ext uri="{FF2B5EF4-FFF2-40B4-BE49-F238E27FC236}">
                  <a16:creationId xmlns:a16="http://schemas.microsoft.com/office/drawing/2014/main" id="{3821C841-BDC2-1D5E-7932-17D0D2720D90}"/>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8;p15">
              <a:extLst>
                <a:ext uri="{FF2B5EF4-FFF2-40B4-BE49-F238E27FC236}">
                  <a16:creationId xmlns:a16="http://schemas.microsoft.com/office/drawing/2014/main" id="{3EFCF87B-CA1A-FB38-6CF7-5CF93BB22207}"/>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01BF8BBB-6DA4-CBD7-A287-DB1B52A2F454}"/>
              </a:ext>
            </a:extLst>
          </p:cNvPr>
          <p:cNvSpPr txBox="1"/>
          <p:nvPr/>
        </p:nvSpPr>
        <p:spPr>
          <a:xfrm>
            <a:off x="2134577" y="1822462"/>
            <a:ext cx="8227317" cy="34778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27373A"/>
                </a:solidFill>
                <a:effectLst/>
                <a:uLnTx/>
                <a:uFillTx/>
                <a:latin typeface="Times New Roman" panose="02020603050405020304" pitchFamily="18" charset="0"/>
                <a:ea typeface="+mn-ea"/>
                <a:cs typeface="+mn-cs"/>
              </a:rPr>
              <a:t>HS đọc khung </a:t>
            </a:r>
            <a:r>
              <a:rPr kumimoji="0" lang="vi-VN" sz="4400" b="0" i="1" u="none" strike="noStrike" kern="1200" cap="none" spc="0" normalizeH="0" baseline="0" noProof="0" dirty="0">
                <a:ln>
                  <a:noFill/>
                </a:ln>
                <a:solidFill>
                  <a:srgbClr val="27373A"/>
                </a:solidFill>
                <a:effectLst/>
                <a:uLnTx/>
                <a:uFillTx/>
                <a:latin typeface="Times New Roman" panose="02020603050405020304" pitchFamily="18" charset="0"/>
                <a:ea typeface="+mn-ea"/>
                <a:cs typeface="+mn-cs"/>
              </a:rPr>
              <a:t>Yêu cầu cần đạt</a:t>
            </a:r>
            <a:r>
              <a:rPr kumimoji="0" lang="vi-VN" sz="4400" b="0" i="0" u="none" strike="noStrike" kern="1200" cap="none" spc="0" normalizeH="0" baseline="0" noProof="0" dirty="0">
                <a:ln>
                  <a:noFill/>
                </a:ln>
                <a:solidFill>
                  <a:srgbClr val="27373A"/>
                </a:solidFill>
                <a:effectLst/>
                <a:uLnTx/>
                <a:uFillTx/>
                <a:latin typeface="Times New Roman" panose="02020603050405020304" pitchFamily="18" charset="0"/>
                <a:ea typeface="+mn-ea"/>
                <a:cs typeface="+mn-cs"/>
              </a:rPr>
              <a:t> trong SGK, tên đề mục phần kĩ năng viết và trả lời câu hỏi: </a:t>
            </a:r>
            <a:r>
              <a:rPr kumimoji="0" lang="vi-VN" sz="4400" b="1" i="0" u="none" strike="noStrike" kern="1200" cap="none" spc="0" normalizeH="0" baseline="0" noProof="0" dirty="0">
                <a:ln>
                  <a:noFill/>
                </a:ln>
                <a:solidFill>
                  <a:srgbClr val="27373A"/>
                </a:solidFill>
                <a:effectLst/>
                <a:uLnTx/>
                <a:uFillTx/>
                <a:latin typeface="Times New Roman" panose="02020603050405020304" pitchFamily="18" charset="0"/>
                <a:ea typeface="+mn-ea"/>
                <a:cs typeface="+mn-cs"/>
              </a:rPr>
              <a:t>Trong bài học này, chúng ta sẽ thực hiện nhiệm vụ viết nào?</a:t>
            </a:r>
            <a:endParaRPr kumimoji="0" lang="en-SG" sz="102800" b="1"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318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2</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479979" y="2770040"/>
            <a:ext cx="9232043" cy="1754326"/>
          </a:xfrm>
          <a:prstGeom prst="rect">
            <a:avLst/>
          </a:prstGeom>
          <a:noFill/>
        </p:spPr>
        <p:txBody>
          <a:bodyPr wrap="square">
            <a:spAutoFit/>
          </a:bodyPr>
          <a:lstStyle/>
          <a:p>
            <a:pPr algn="ctr"/>
            <a:r>
              <a:rPr lang="vi-VN" sz="5400" b="1" dirty="0">
                <a:latin typeface="+mj-lt"/>
              </a:rPr>
              <a:t>Hoạt động tìm ý, lập dàn ý và viết bài văn (thực hiện tại nhà)</a:t>
            </a:r>
            <a:endParaRPr lang="en-SG" sz="5400" dirty="0">
              <a:latin typeface="+mj-lt"/>
            </a:endParaRPr>
          </a:p>
        </p:txBody>
      </p:sp>
    </p:spTree>
    <p:extLst>
      <p:ext uri="{BB962C8B-B14F-4D97-AF65-F5344CB8AC3E}">
        <p14:creationId xmlns:p14="http://schemas.microsoft.com/office/powerpoint/2010/main" val="273823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4507808" y="58700"/>
            <a:ext cx="6360600" cy="823174"/>
          </a:xfrm>
          <a:prstGeom prst="rect">
            <a:avLst/>
          </a:prstGeom>
          <a:noFill/>
        </p:spPr>
        <p:txBody>
          <a:bodyPr wrap="square">
            <a:spAutoFit/>
          </a:bodyPr>
          <a:lstStyle/>
          <a:p>
            <a:pPr lvl="0" algn="just">
              <a:lnSpc>
                <a:spcPct val="150000"/>
              </a:lnSpc>
              <a:spcAft>
                <a:spcPts val="800"/>
              </a:spcAft>
              <a:defRPr/>
            </a:pPr>
            <a:r>
              <a:rPr lang="vi-VN" sz="3600" b="1" dirty="0">
                <a:latin typeface="+mj-lt"/>
              </a:rPr>
              <a:t>Bước 1: Tìm ý </a:t>
            </a:r>
            <a:endParaRPr kumimoji="0" lang="en-SG" sz="6000" b="0" i="0" u="none" strike="noStrike" kern="1200" cap="none" spc="0" normalizeH="0" baseline="0" noProof="0" dirty="0">
              <a:ln>
                <a:noFill/>
              </a:ln>
              <a:solidFill>
                <a:srgbClr val="66241B"/>
              </a:solidFill>
              <a:effectLst/>
              <a:uLnTx/>
              <a:uFillTx/>
              <a:latin typeface="+mj-lt"/>
              <a:ea typeface="Calibri" panose="020F0502020204030204" pitchFamily="34" charset="0"/>
              <a:cs typeface="Times New Roman" panose="02020603050405020304" pitchFamily="18" charset="0"/>
            </a:endParaRPr>
          </a:p>
        </p:txBody>
      </p:sp>
      <p:pic>
        <p:nvPicPr>
          <p:cNvPr id="13" name="Picture 12" descr="A person writing on a book&#10;&#10;Description automatically generated">
            <a:extLst>
              <a:ext uri="{FF2B5EF4-FFF2-40B4-BE49-F238E27FC236}">
                <a16:creationId xmlns:a16="http://schemas.microsoft.com/office/drawing/2014/main" id="{7D92D671-99D3-4B88-0F14-4A5125D9B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1" y="2632928"/>
            <a:ext cx="5406552" cy="4507107"/>
          </a:xfrm>
          <a:prstGeom prst="rect">
            <a:avLst/>
          </a:prstGeom>
        </p:spPr>
      </p:pic>
      <p:grpSp>
        <p:nvGrpSpPr>
          <p:cNvPr id="14" name="组合 15">
            <a:extLst>
              <a:ext uri="{FF2B5EF4-FFF2-40B4-BE49-F238E27FC236}">
                <a16:creationId xmlns:a16="http://schemas.microsoft.com/office/drawing/2014/main" id="{FAB89A05-05D8-CEC3-FAED-CD5158EDE823}"/>
              </a:ext>
            </a:extLst>
          </p:cNvPr>
          <p:cNvGrpSpPr/>
          <p:nvPr/>
        </p:nvGrpSpPr>
        <p:grpSpPr>
          <a:xfrm>
            <a:off x="4307840" y="1084461"/>
            <a:ext cx="7814984" cy="5534463"/>
            <a:chOff x="7388353" y="2526841"/>
            <a:chExt cx="3873506" cy="3873506"/>
          </a:xfrm>
        </p:grpSpPr>
        <p:pic>
          <p:nvPicPr>
            <p:cNvPr id="15" name="图片 14">
              <a:extLst>
                <a:ext uri="{FF2B5EF4-FFF2-40B4-BE49-F238E27FC236}">
                  <a16:creationId xmlns:a16="http://schemas.microsoft.com/office/drawing/2014/main" id="{77C2F9F9-31D5-ABB9-66B5-70094C991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16" name="矩形 13">
              <a:extLst>
                <a:ext uri="{FF2B5EF4-FFF2-40B4-BE49-F238E27FC236}">
                  <a16:creationId xmlns:a16="http://schemas.microsoft.com/office/drawing/2014/main" id="{BE7F3C48-2D06-DAAC-5E76-12141C619E1A}"/>
                </a:ext>
              </a:extLst>
            </p:cNvPr>
            <p:cNvSpPr/>
            <p:nvPr/>
          </p:nvSpPr>
          <p:spPr>
            <a:xfrm>
              <a:off x="8542339" y="3429000"/>
              <a:ext cx="1797050" cy="115813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字魂95号-手刻宋" panose="00000500000000000000" pitchFamily="2" charset="-122"/>
                <a:cs typeface="Times New Roman" panose="02020603050405020304" pitchFamily="18" charset="0"/>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sp>
        <p:nvSpPr>
          <p:cNvPr id="17" name="TextBox 16">
            <a:extLst>
              <a:ext uri="{FF2B5EF4-FFF2-40B4-BE49-F238E27FC236}">
                <a16:creationId xmlns:a16="http://schemas.microsoft.com/office/drawing/2014/main" id="{5F7513A3-9A99-D7A2-497B-10612A5101F2}"/>
              </a:ext>
            </a:extLst>
          </p:cNvPr>
          <p:cNvSpPr txBox="1"/>
          <p:nvPr/>
        </p:nvSpPr>
        <p:spPr>
          <a:xfrm>
            <a:off x="6096001" y="2312809"/>
            <a:ext cx="4382940" cy="2585323"/>
          </a:xfrm>
          <a:prstGeom prst="rect">
            <a:avLst/>
          </a:prstGeom>
          <a:noFill/>
        </p:spPr>
        <p:txBody>
          <a:bodyPr wrap="square">
            <a:spAutoFit/>
          </a:bodyPr>
          <a:lstStyle/>
          <a:p>
            <a:pPr algn="ctr"/>
            <a:r>
              <a:rPr lang="vi-VN" sz="5400" dirty="0">
                <a:latin typeface="+mj-lt"/>
              </a:rPr>
              <a:t>Tìm ý cho bài viết theo </a:t>
            </a:r>
            <a:r>
              <a:rPr lang="vi-VN" sz="5400" b="1" dirty="0">
                <a:latin typeface="+mj-lt"/>
              </a:rPr>
              <a:t>PHT số 2</a:t>
            </a:r>
            <a:endParaRPr lang="en-SG" sz="5400" dirty="0">
              <a:latin typeface="+mj-lt"/>
            </a:endParaRPr>
          </a:p>
        </p:txBody>
      </p:sp>
    </p:spTree>
    <p:extLst>
      <p:ext uri="{BB962C8B-B14F-4D97-AF65-F5344CB8AC3E}">
        <p14:creationId xmlns:p14="http://schemas.microsoft.com/office/powerpoint/2010/main" val="2675963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3F44-DF0A-6944-F509-8AE26B1EDA2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58EB5D-689A-6590-C5B2-6FA0AB63717E}"/>
              </a:ext>
            </a:extLst>
          </p:cNvPr>
          <p:cNvSpPr txBox="1"/>
          <p:nvPr/>
        </p:nvSpPr>
        <p:spPr>
          <a:xfrm>
            <a:off x="1863670" y="155330"/>
            <a:ext cx="9079831" cy="689099"/>
          </a:xfrm>
          <a:prstGeom prst="rect">
            <a:avLst/>
          </a:prstGeom>
          <a:noFill/>
        </p:spPr>
        <p:txBody>
          <a:bodyPr wrap="square">
            <a:spAutoFit/>
          </a:bodyPr>
          <a:lstStyle/>
          <a:p>
            <a:pPr algn="ctr" defTabSz="914377">
              <a:lnSpc>
                <a:spcPct val="115000"/>
              </a:lnSpc>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Arial"/>
                <a:sym typeface="Arial"/>
              </a:rPr>
              <a:t>PHT TÌM Ý</a:t>
            </a:r>
            <a:endParaRPr lang="en-SG"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D88324A3-A068-3611-6055-EF0253EA0193}"/>
              </a:ext>
            </a:extLst>
          </p:cNvPr>
          <p:cNvGraphicFramePr>
            <a:graphicFrameLocks noGrp="1"/>
          </p:cNvGraphicFramePr>
          <p:nvPr>
            <p:extLst>
              <p:ext uri="{D42A27DB-BD31-4B8C-83A1-F6EECF244321}">
                <p14:modId xmlns:p14="http://schemas.microsoft.com/office/powerpoint/2010/main" val="4210393942"/>
              </p:ext>
            </p:extLst>
          </p:nvPr>
        </p:nvGraphicFramePr>
        <p:xfrm>
          <a:off x="151223" y="1029518"/>
          <a:ext cx="11922244" cy="5726884"/>
        </p:xfrm>
        <a:graphic>
          <a:graphicData uri="http://schemas.openxmlformats.org/drawingml/2006/table">
            <a:tbl>
              <a:tblPr firstRow="1" firstCol="1" bandRow="1">
                <a:tableStyleId>{5C22544A-7EE6-4342-B048-85BDC9FD1C3A}</a:tableStyleId>
              </a:tblPr>
              <a:tblGrid>
                <a:gridCol w="11922244">
                  <a:extLst>
                    <a:ext uri="{9D8B030D-6E8A-4147-A177-3AD203B41FA5}">
                      <a16:colId xmlns:a16="http://schemas.microsoft.com/office/drawing/2014/main" val="3817927238"/>
                    </a:ext>
                  </a:extLst>
                </a:gridCol>
              </a:tblGrid>
              <a:tr h="5726884">
                <a:tc>
                  <a:txBody>
                    <a:bodyPr/>
                    <a:lstStyle/>
                    <a:p>
                      <a:pPr algn="ctr">
                        <a:lnSpc>
                          <a:spcPct val="100000"/>
                        </a:lnSpc>
                        <a:spcAft>
                          <a:spcPts val="800"/>
                        </a:spcAft>
                      </a:pPr>
                      <a:r>
                        <a:rPr lang="vi-VN" sz="1800" b="1" dirty="0">
                          <a:solidFill>
                            <a:schemeClr val="accent6">
                              <a:lumMod val="75000"/>
                            </a:schemeClr>
                          </a:solidFill>
                          <a:effectLst/>
                          <a:latin typeface="+mj-lt"/>
                        </a:rPr>
                        <a:t>TRUYỆN KỂ SÁNG TẠO CÓ SỬ DỤNG YẾU TỐ MIÊU TẢ, BIỂU CẢM</a:t>
                      </a:r>
                      <a:endParaRPr lang="en-SG" sz="1800" b="1" dirty="0">
                        <a:solidFill>
                          <a:schemeClr val="accent6">
                            <a:lumMod val="75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Đề tài: ................................................................................................................</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Ngôi kể: .......................................Lí do chọn ngôi kể này: ...............................</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 Câu chuyện diễn ra ở đâu, trong khoảng thời gian nào?</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 Nhân vật chính trong câu chuện là ai? Những nhân vật phụ có mối quan hệ thế nào với nhân vật chính?</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 Tình huống, hoàn cảnh nảy sinh câu chuyện là gì?</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 Những sự kiện nào đã diễn ra, diễn tả theo mạch kể nào, nhân vật được khắc họa ra sao qua ngoại hình, trang phục, lời nói, hành động, suy nghĩ, cảm xúc,...?</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 Chi tiết nào đóng vai trò tiêu biểu?</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 Các yếu tố miêu tả, biểu cảm nên được kết hợp như thế nào trong quá trình kể?</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 Cách giải quyết vấn đề đã đặt ra?</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 Người kể chuyện và/ hoặc các nhân vật có thái độ, cảm xúc thế nào với nhân vật</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chính, sự kiện, câu chuyện được kể?</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 Thái độ, cảm xúc đó nên được thể hiện trực tiếp hay gián tiếp thông qua chi tiết hoặc kết hợp cả hai?</a:t>
                      </a:r>
                      <a:endParaRPr lang="en-SG" sz="1800" b="0" dirty="0">
                        <a:solidFill>
                          <a:schemeClr val="bg1">
                            <a:lumMod val="10000"/>
                          </a:schemeClr>
                        </a:solidFill>
                        <a:effectLst/>
                        <a:latin typeface="+mj-lt"/>
                      </a:endParaRPr>
                    </a:p>
                    <a:p>
                      <a:pPr algn="just">
                        <a:lnSpc>
                          <a:spcPct val="100000"/>
                        </a:lnSpc>
                        <a:spcAft>
                          <a:spcPts val="800"/>
                        </a:spcAft>
                      </a:pPr>
                      <a:r>
                        <a:rPr lang="vi-VN" sz="1800" b="0" dirty="0">
                          <a:solidFill>
                            <a:schemeClr val="bg1">
                              <a:lumMod val="10000"/>
                            </a:schemeClr>
                          </a:solidFill>
                          <a:effectLst/>
                          <a:latin typeface="+mj-lt"/>
                        </a:rPr>
                        <a:t>Tên truyện: ................................................................................................................</a:t>
                      </a:r>
                      <a:endParaRPr lang="en-SG" sz="18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524651681"/>
                  </a:ext>
                </a:extLst>
              </a:tr>
            </a:tbl>
          </a:graphicData>
        </a:graphic>
      </p:graphicFrame>
    </p:spTree>
    <p:extLst>
      <p:ext uri="{BB962C8B-B14F-4D97-AF65-F5344CB8AC3E}">
        <p14:creationId xmlns:p14="http://schemas.microsoft.com/office/powerpoint/2010/main" val="4278568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D1CF-8EE1-6911-78AF-301A92C2F1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8D0FE8-03C6-B5AD-09B4-1DD2F922312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F6E507-C702-2A71-E3AF-D613957F0A8E}"/>
              </a:ext>
            </a:extLst>
          </p:cNvPr>
          <p:cNvSpPr txBox="1"/>
          <p:nvPr/>
        </p:nvSpPr>
        <p:spPr>
          <a:xfrm>
            <a:off x="2984069" y="78071"/>
            <a:ext cx="6587696" cy="83452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lang="vi-VN" sz="3600" b="1" dirty="0">
                <a:solidFill>
                  <a:srgbClr val="000000"/>
                </a:solidFill>
                <a:effectLst/>
                <a:latin typeface="Times New Roman" panose="02020603050405020304" pitchFamily="18" charset="0"/>
                <a:ea typeface="Times New Roman" panose="02020603050405020304" pitchFamily="18" charset="0"/>
              </a:rPr>
              <a:t>Bước 2: Lập dàn ý </a:t>
            </a:r>
            <a:endParaRPr kumimoji="0" lang="en-SG" sz="54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C33FCECA-0AE1-7CE3-A268-27FEAB4AE0A2}"/>
              </a:ext>
            </a:extLst>
          </p:cNvPr>
          <p:cNvGrpSpPr/>
          <p:nvPr/>
        </p:nvGrpSpPr>
        <p:grpSpPr>
          <a:xfrm>
            <a:off x="461623" y="3144254"/>
            <a:ext cx="3739568" cy="3720877"/>
            <a:chOff x="862249" y="2523666"/>
            <a:chExt cx="3698176" cy="4048125"/>
          </a:xfrm>
        </p:grpSpPr>
        <p:sp>
          <p:nvSpPr>
            <p:cNvPr id="4" name="Freeform 20">
              <a:extLst>
                <a:ext uri="{FF2B5EF4-FFF2-40B4-BE49-F238E27FC236}">
                  <a16:creationId xmlns:a16="http://schemas.microsoft.com/office/drawing/2014/main" id="{3F4932BE-9FBB-3918-3AAD-47A9C24AF769}"/>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Freeform 21">
              <a:extLst>
                <a:ext uri="{FF2B5EF4-FFF2-40B4-BE49-F238E27FC236}">
                  <a16:creationId xmlns:a16="http://schemas.microsoft.com/office/drawing/2014/main" id="{3425ABE1-BD3F-C5DE-29B9-22D4E81C9D53}"/>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5">
                <a:extLst>
                  <a:ext uri="{96DAC541-7B7A-43D3-8B79-37D633B846F1}">
                    <asvg:svgBlip xmlns:asvg="http://schemas.microsoft.com/office/drawing/2016/SVG/main" xmlns="" r:embed="rId6"/>
                  </a:ext>
                </a:extLst>
              </a:blip>
              <a:stretch>
                <a:fillRect r="-69273" b="-52568"/>
              </a:stretch>
            </a:blipFill>
            <a:ln cap="sq">
              <a:noFill/>
              <a:prstDash val="solid"/>
              <a:miter/>
            </a:ln>
          </p:spPr>
          <p: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13" name="Group 12">
            <a:extLst>
              <a:ext uri="{FF2B5EF4-FFF2-40B4-BE49-F238E27FC236}">
                <a16:creationId xmlns:a16="http://schemas.microsoft.com/office/drawing/2014/main" id="{3A402205-4564-9858-9E5A-3151E0AC8BBC}"/>
              </a:ext>
            </a:extLst>
          </p:cNvPr>
          <p:cNvGrpSpPr/>
          <p:nvPr/>
        </p:nvGrpSpPr>
        <p:grpSpPr>
          <a:xfrm>
            <a:off x="4304144" y="1375504"/>
            <a:ext cx="7560203" cy="4776423"/>
            <a:chOff x="4557820" y="1639032"/>
            <a:chExt cx="6879004" cy="3437936"/>
          </a:xfrm>
        </p:grpSpPr>
        <p:sp>
          <p:nvSpPr>
            <p:cNvPr id="14" name="Google Shape;1486;p46">
              <a:extLst>
                <a:ext uri="{FF2B5EF4-FFF2-40B4-BE49-F238E27FC236}">
                  <a16:creationId xmlns:a16="http://schemas.microsoft.com/office/drawing/2014/main" id="{D3163A1E-4AE3-9765-CF48-84F76F9A0D05}"/>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1"/>
            </a:solidFill>
            <a:ln w="12700" cmpd="sng">
              <a:solidFill>
                <a:srgbClr val="682F2D"/>
              </a:solidFill>
              <a:prstDash val="dash"/>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srgbClr val="000000"/>
                </a:solidFill>
                <a:effectLst/>
                <a:uLnTx/>
                <a:uFillTx/>
                <a:latin typeface="Arial"/>
                <a:ea typeface="字魂86号-杨任东楷书"/>
                <a:cs typeface="Arial"/>
                <a:sym typeface="Arial"/>
              </a:endParaRPr>
            </a:p>
          </p:txBody>
        </p:sp>
        <p:sp>
          <p:nvSpPr>
            <p:cNvPr id="25" name="TextBox 24">
              <a:extLst>
                <a:ext uri="{FF2B5EF4-FFF2-40B4-BE49-F238E27FC236}">
                  <a16:creationId xmlns:a16="http://schemas.microsoft.com/office/drawing/2014/main" id="{02CDEF09-B04C-FAE3-C6E2-853660ED1AD4}"/>
                </a:ext>
              </a:extLst>
            </p:cNvPr>
            <p:cNvSpPr txBox="1"/>
            <p:nvPr/>
          </p:nvSpPr>
          <p:spPr>
            <a:xfrm flipH="1">
              <a:off x="4884172" y="2023282"/>
              <a:ext cx="6192526" cy="2458972"/>
            </a:xfrm>
            <a:prstGeom prst="rect">
              <a:avLst/>
            </a:prstGeom>
            <a:noFill/>
          </p:spPr>
          <p:txBody>
            <a:bodyPr wrap="square">
              <a:spAutoFit/>
            </a:bodyPr>
            <a:lstStyle/>
            <a:p>
              <a:pPr algn="ctr">
                <a:spcAft>
                  <a:spcPts val="800"/>
                </a:spcAft>
              </a:pPr>
              <a:r>
                <a:rPr lang="en-US"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PHT số 1</a:t>
              </a:r>
              <a:r>
                <a:rPr lang="en-US"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a:t>
              </a:r>
              <a:r>
                <a:rPr lang="en-US"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vi-VN"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vi-VN" sz="5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3</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57146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1894-1622-1BB2-FCCC-8C0E474D0B9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111EA1B-4CED-8269-63EC-E6369361A137}"/>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1EC2A66F-CF12-F39D-7893-FE4991B10602}"/>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E75A3D6-AB71-2D19-E99B-681A36105388}"/>
                </a:ext>
              </a:extLst>
            </p:cNvPr>
            <p:cNvPicPr>
              <a:picLocks noChangeAspect="1"/>
            </p:cNvPicPr>
            <p:nvPr/>
          </p:nvPicPr>
          <p:blipFill>
            <a:blip r:embed="rId2"/>
            <a:srcRect t="86667" r="73889"/>
            <a:stretch/>
          </p:blipFill>
          <p:spPr>
            <a:xfrm>
              <a:off x="4639733" y="118534"/>
              <a:ext cx="3183467" cy="914400"/>
            </a:xfrm>
            <a:prstGeom prst="rect">
              <a:avLst/>
            </a:prstGeom>
          </p:spPr>
        </p:pic>
      </p:grpSp>
      <p:sp>
        <p:nvSpPr>
          <p:cNvPr id="6" name="TextBox 5">
            <a:extLst>
              <a:ext uri="{FF2B5EF4-FFF2-40B4-BE49-F238E27FC236}">
                <a16:creationId xmlns:a16="http://schemas.microsoft.com/office/drawing/2014/main" id="{1BA4C714-4FC5-67F0-C6ED-2DDBEC891B9A}"/>
              </a:ext>
            </a:extLst>
          </p:cNvPr>
          <p:cNvSpPr txBox="1"/>
          <p:nvPr/>
        </p:nvSpPr>
        <p:spPr>
          <a:xfrm>
            <a:off x="4318000" y="252568"/>
            <a:ext cx="3505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PHT SỐ 3</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16BECDFF-209C-CA06-982D-5CA586249A3E}"/>
              </a:ext>
            </a:extLst>
          </p:cNvPr>
          <p:cNvGraphicFramePr>
            <a:graphicFrameLocks noGrp="1"/>
          </p:cNvGraphicFramePr>
          <p:nvPr>
            <p:extLst>
              <p:ext uri="{D42A27DB-BD31-4B8C-83A1-F6EECF244321}">
                <p14:modId xmlns:p14="http://schemas.microsoft.com/office/powerpoint/2010/main" val="3664510925"/>
              </p:ext>
            </p:extLst>
          </p:nvPr>
        </p:nvGraphicFramePr>
        <p:xfrm>
          <a:off x="139170" y="1032932"/>
          <a:ext cx="11883498" cy="5706529"/>
        </p:xfrm>
        <a:graphic>
          <a:graphicData uri="http://schemas.openxmlformats.org/drawingml/2006/table">
            <a:tbl>
              <a:tblPr firstRow="1" firstCol="1" bandRow="1">
                <a:tableStyleId>{1E171933-4619-4E11-9A3F-F7608DF75F80}</a:tableStyleId>
              </a:tblPr>
              <a:tblGrid>
                <a:gridCol w="1232430">
                  <a:extLst>
                    <a:ext uri="{9D8B030D-6E8A-4147-A177-3AD203B41FA5}">
                      <a16:colId xmlns:a16="http://schemas.microsoft.com/office/drawing/2014/main" val="2184750929"/>
                    </a:ext>
                  </a:extLst>
                </a:gridCol>
                <a:gridCol w="7464060">
                  <a:extLst>
                    <a:ext uri="{9D8B030D-6E8A-4147-A177-3AD203B41FA5}">
                      <a16:colId xmlns:a16="http://schemas.microsoft.com/office/drawing/2014/main" val="2380549137"/>
                    </a:ext>
                  </a:extLst>
                </a:gridCol>
                <a:gridCol w="3187008">
                  <a:extLst>
                    <a:ext uri="{9D8B030D-6E8A-4147-A177-3AD203B41FA5}">
                      <a16:colId xmlns:a16="http://schemas.microsoft.com/office/drawing/2014/main" val="3953173087"/>
                    </a:ext>
                  </a:extLst>
                </a:gridCol>
              </a:tblGrid>
              <a:tr h="951089">
                <a:tc>
                  <a:txBody>
                    <a:bodyPr/>
                    <a:lstStyle/>
                    <a:p>
                      <a:pPr algn="ctr">
                        <a:lnSpc>
                          <a:spcPct val="100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Phần</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Nội dung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b="1" dirty="0">
                          <a:solidFill>
                            <a:schemeClr val="tx1"/>
                          </a:solidFill>
                          <a:effectLst/>
                          <a:latin typeface="Times New Roman" panose="02020603050405020304" pitchFamily="18" charset="0"/>
                          <a:cs typeface="Times New Roman" panose="02020603050405020304" pitchFamily="18" charset="0"/>
                        </a:rPr>
                        <a:t>Thể hiện trong đề tài của em</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4134539361"/>
                  </a:ext>
                </a:extLst>
              </a:tr>
              <a:tr h="475544">
                <a:tc rowSpan="3">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Mở đầu truyện</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Không gian, thời gian</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7501124"/>
                  </a:ext>
                </a:extLst>
              </a:tr>
              <a:tr h="475544">
                <a:tc vMerge="1">
                  <a:txBody>
                    <a:bodyPr/>
                    <a:lstStyle/>
                    <a:p>
                      <a:endParaRPr lang="en-SG"/>
                    </a:p>
                  </a:txBody>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Nhân vật chính</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9998755"/>
                  </a:ext>
                </a:extLst>
              </a:tr>
              <a:tr h="475544">
                <a:tc vMerge="1">
                  <a:txBody>
                    <a:bodyPr/>
                    <a:lstStyle/>
                    <a:p>
                      <a:endParaRPr lang="en-SG"/>
                    </a:p>
                  </a:txBody>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Mối quan hệ giữa nhân vật phụ với nhân vật chính</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3260395"/>
                  </a:ext>
                </a:extLst>
              </a:tr>
              <a:tr h="475544">
                <a:tc rowSpan="4">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Diễn biến truyện</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Các sự kiện xảy ra</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2469321"/>
                  </a:ext>
                </a:extLst>
              </a:tr>
              <a:tr h="475544">
                <a:tc vMerge="1">
                  <a:txBody>
                    <a:bodyPr/>
                    <a:lstStyle/>
                    <a:p>
                      <a:endParaRPr lang="en-SG"/>
                    </a:p>
                  </a:txBody>
                  <a:tcPr/>
                </a:tc>
                <a:tc>
                  <a:txBody>
                    <a:bodyPr/>
                    <a:lstStyle/>
                    <a:p>
                      <a:pP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Đặc điểm nhân vật</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2626254"/>
                  </a:ext>
                </a:extLst>
              </a:tr>
              <a:tr h="475544">
                <a:tc vMerge="1">
                  <a:txBody>
                    <a:bodyPr/>
                    <a:lstStyle/>
                    <a:p>
                      <a:endParaRPr lang="en-SG"/>
                    </a:p>
                  </a:txBody>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Chi tiết tiêu biểu</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5475384"/>
                  </a:ext>
                </a:extLst>
              </a:tr>
              <a:tr h="475544">
                <a:tc vMerge="1">
                  <a:txBody>
                    <a:bodyPr/>
                    <a:lstStyle/>
                    <a:p>
                      <a:endParaRPr lang="en-SG"/>
                    </a:p>
                  </a:txBody>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Yếu tố miêu tả, biểu cảm</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5046135"/>
                  </a:ext>
                </a:extLst>
              </a:tr>
              <a:tr h="475544">
                <a:tc rowSpan="3">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Kết thúc truyện</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Cách giải quyết vấn đề</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4837728"/>
                  </a:ext>
                </a:extLst>
              </a:tr>
              <a:tr h="475544">
                <a:tc vMerge="1">
                  <a:txBody>
                    <a:bodyPr/>
                    <a:lstStyle/>
                    <a:p>
                      <a:endParaRPr lang="en-SG"/>
                    </a:p>
                  </a:txBody>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Thái độ của người kể chuyện/ nhân vật</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891953"/>
                  </a:ext>
                </a:extLst>
              </a:tr>
              <a:tr h="475544">
                <a:tc vMerge="1">
                  <a:txBody>
                    <a:bodyPr/>
                    <a:lstStyle/>
                    <a:p>
                      <a:endParaRPr lang="en-SG"/>
                    </a:p>
                  </a:txBody>
                  <a:tcPr/>
                </a:tc>
                <a:tc>
                  <a:txBody>
                    <a:bodyPr/>
                    <a:lstStyle/>
                    <a:p>
                      <a:pPr>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Thông điệp, bài học</a:t>
                      </a:r>
                      <a:endParaRPr lang="en-SG"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3196240"/>
                  </a:ext>
                </a:extLst>
              </a:tr>
            </a:tbl>
          </a:graphicData>
        </a:graphic>
      </p:graphicFrame>
    </p:spTree>
    <p:extLst>
      <p:ext uri="{BB962C8B-B14F-4D97-AF65-F5344CB8AC3E}">
        <p14:creationId xmlns:p14="http://schemas.microsoft.com/office/powerpoint/2010/main" val="599314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6C38F-38EB-B7D6-29F8-DB54ADE241A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4A229F-1327-2E1D-B3BC-625950A37C0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A04B35C-A1AB-719C-AFC4-9BB761442B4E}"/>
              </a:ext>
            </a:extLst>
          </p:cNvPr>
          <p:cNvSpPr txBox="1"/>
          <p:nvPr/>
        </p:nvSpPr>
        <p:spPr>
          <a:xfrm>
            <a:off x="4400649" y="123119"/>
            <a:ext cx="4321048" cy="834524"/>
          </a:xfrm>
          <a:prstGeom prst="rect">
            <a:avLst/>
          </a:prstGeom>
          <a:noFill/>
        </p:spPr>
        <p:txBody>
          <a:bodyPr wrap="square">
            <a:spAutoFit/>
          </a:bodyPr>
          <a:lstStyle/>
          <a:p>
            <a:pPr algn="just">
              <a:lnSpc>
                <a:spcPct val="150000"/>
              </a:lnSpc>
              <a:spcAft>
                <a:spcPts val="800"/>
              </a:spcAft>
            </a:pP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3: Viết bài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Google Shape;1107;p29">
            <a:extLst>
              <a:ext uri="{FF2B5EF4-FFF2-40B4-BE49-F238E27FC236}">
                <a16:creationId xmlns:a16="http://schemas.microsoft.com/office/drawing/2014/main" id="{E8E16427-87CF-05C1-4512-830D25571220}"/>
              </a:ext>
            </a:extLst>
          </p:cNvPr>
          <p:cNvSpPr/>
          <p:nvPr/>
        </p:nvSpPr>
        <p:spPr>
          <a:xfrm>
            <a:off x="0" y="3795961"/>
            <a:ext cx="12192000" cy="63905"/>
          </a:xfrm>
          <a:custGeom>
            <a:avLst/>
            <a:gdLst/>
            <a:ahLst/>
            <a:cxnLst/>
            <a:rect l="l" t="t" r="r" b="b"/>
            <a:pathLst>
              <a:path w="6491518" h="31243" extrusionOk="0">
                <a:moveTo>
                  <a:pt x="0" y="0"/>
                </a:moveTo>
                <a:lnTo>
                  <a:pt x="6491519" y="0"/>
                </a:lnTo>
                <a:lnTo>
                  <a:pt x="6491519" y="31244"/>
                </a:lnTo>
                <a:lnTo>
                  <a:pt x="0" y="31244"/>
                </a:lnTo>
                <a:close/>
              </a:path>
            </a:pathLst>
          </a:custGeom>
          <a:solidFill>
            <a:srgbClr val="9B9B9B"/>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5" name="Google Shape;1108;p29">
            <a:extLst>
              <a:ext uri="{FF2B5EF4-FFF2-40B4-BE49-F238E27FC236}">
                <a16:creationId xmlns:a16="http://schemas.microsoft.com/office/drawing/2014/main" id="{9BB20C25-FFAB-D3A2-4304-07E47D5BCD48}"/>
              </a:ext>
            </a:extLst>
          </p:cNvPr>
          <p:cNvSpPr/>
          <p:nvPr/>
        </p:nvSpPr>
        <p:spPr>
          <a:xfrm>
            <a:off x="682796" y="4098285"/>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6" name="Google Shape;1109;p29">
            <a:extLst>
              <a:ext uri="{FF2B5EF4-FFF2-40B4-BE49-F238E27FC236}">
                <a16:creationId xmlns:a16="http://schemas.microsoft.com/office/drawing/2014/main" id="{1FF6B447-A3D6-3608-F38A-CEB0A8196530}"/>
              </a:ext>
            </a:extLst>
          </p:cNvPr>
          <p:cNvSpPr/>
          <p:nvPr/>
        </p:nvSpPr>
        <p:spPr>
          <a:xfrm>
            <a:off x="767812" y="4163938"/>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7" name="Google Shape;1110;p29">
            <a:extLst>
              <a:ext uri="{FF2B5EF4-FFF2-40B4-BE49-F238E27FC236}">
                <a16:creationId xmlns:a16="http://schemas.microsoft.com/office/drawing/2014/main" id="{558CF3F3-DABC-E89D-E7C4-B14EF96139CB}"/>
              </a:ext>
            </a:extLst>
          </p:cNvPr>
          <p:cNvSpPr/>
          <p:nvPr/>
        </p:nvSpPr>
        <p:spPr>
          <a:xfrm>
            <a:off x="1186017" y="3759951"/>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8" name="Google Shape;1111;p29">
            <a:extLst>
              <a:ext uri="{FF2B5EF4-FFF2-40B4-BE49-F238E27FC236}">
                <a16:creationId xmlns:a16="http://schemas.microsoft.com/office/drawing/2014/main" id="{6C6F065A-7C43-1F92-F450-D6E641A166EE}"/>
              </a:ext>
            </a:extLst>
          </p:cNvPr>
          <p:cNvSpPr/>
          <p:nvPr/>
        </p:nvSpPr>
        <p:spPr>
          <a:xfrm>
            <a:off x="1243380" y="3887561"/>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9" name="Google Shape;1112;p29">
            <a:extLst>
              <a:ext uri="{FF2B5EF4-FFF2-40B4-BE49-F238E27FC236}">
                <a16:creationId xmlns:a16="http://schemas.microsoft.com/office/drawing/2014/main" id="{972A0715-60CA-7B4F-FD9C-F7DF5C690DDA}"/>
              </a:ext>
            </a:extLst>
          </p:cNvPr>
          <p:cNvSpPr/>
          <p:nvPr/>
        </p:nvSpPr>
        <p:spPr>
          <a:xfrm>
            <a:off x="1222033" y="3791857"/>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0" name="Google Shape;1113;p29">
            <a:extLst>
              <a:ext uri="{FF2B5EF4-FFF2-40B4-BE49-F238E27FC236}">
                <a16:creationId xmlns:a16="http://schemas.microsoft.com/office/drawing/2014/main" id="{EAC9C434-981F-8C0D-14C2-0B99CFA0DE8C}"/>
              </a:ext>
            </a:extLst>
          </p:cNvPr>
          <p:cNvSpPr/>
          <p:nvPr/>
        </p:nvSpPr>
        <p:spPr>
          <a:xfrm>
            <a:off x="2609190" y="2639298"/>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1" name="Google Shape;1114;p29">
            <a:extLst>
              <a:ext uri="{FF2B5EF4-FFF2-40B4-BE49-F238E27FC236}">
                <a16:creationId xmlns:a16="http://schemas.microsoft.com/office/drawing/2014/main" id="{CE85EF92-FF15-7AEB-2A93-C7F89AFAF356}"/>
              </a:ext>
            </a:extLst>
          </p:cNvPr>
          <p:cNvSpPr/>
          <p:nvPr/>
        </p:nvSpPr>
        <p:spPr>
          <a:xfrm>
            <a:off x="2694209" y="2704950"/>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2" name="Google Shape;1115;p29">
            <a:extLst>
              <a:ext uri="{FF2B5EF4-FFF2-40B4-BE49-F238E27FC236}">
                <a16:creationId xmlns:a16="http://schemas.microsoft.com/office/drawing/2014/main" id="{EC1C3B54-7675-9137-E3D6-6CFAD42EA135}"/>
              </a:ext>
            </a:extLst>
          </p:cNvPr>
          <p:cNvSpPr/>
          <p:nvPr/>
        </p:nvSpPr>
        <p:spPr>
          <a:xfrm>
            <a:off x="3112316" y="3759954"/>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3" name="Google Shape;1116;p29">
            <a:extLst>
              <a:ext uri="{FF2B5EF4-FFF2-40B4-BE49-F238E27FC236}">
                <a16:creationId xmlns:a16="http://schemas.microsoft.com/office/drawing/2014/main" id="{A2D8BB0F-865D-5D0E-E33A-BFC5BCF5F007}"/>
              </a:ext>
            </a:extLst>
          </p:cNvPr>
          <p:cNvSpPr/>
          <p:nvPr/>
        </p:nvSpPr>
        <p:spPr>
          <a:xfrm>
            <a:off x="3172293" y="3548394"/>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4" name="Google Shape;1117;p29">
            <a:extLst>
              <a:ext uri="{FF2B5EF4-FFF2-40B4-BE49-F238E27FC236}">
                <a16:creationId xmlns:a16="http://schemas.microsoft.com/office/drawing/2014/main" id="{E020E478-CE53-0D54-7A2D-8E5F0EADC8A3}"/>
              </a:ext>
            </a:extLst>
          </p:cNvPr>
          <p:cNvSpPr/>
          <p:nvPr/>
        </p:nvSpPr>
        <p:spPr>
          <a:xfrm>
            <a:off x="3148768" y="3791857"/>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5" name="Google Shape;1118;p29">
            <a:extLst>
              <a:ext uri="{FF2B5EF4-FFF2-40B4-BE49-F238E27FC236}">
                <a16:creationId xmlns:a16="http://schemas.microsoft.com/office/drawing/2014/main" id="{FB63431D-C1E7-D965-1B0F-5698A8F3594C}"/>
              </a:ext>
            </a:extLst>
          </p:cNvPr>
          <p:cNvSpPr/>
          <p:nvPr/>
        </p:nvSpPr>
        <p:spPr>
          <a:xfrm>
            <a:off x="7408662" y="2635342"/>
            <a:ext cx="1150312" cy="909095"/>
          </a:xfrm>
          <a:custGeom>
            <a:avLst/>
            <a:gdLst/>
            <a:ahLst/>
            <a:cxnLst/>
            <a:rect l="l" t="t" r="r" b="b"/>
            <a:pathLst>
              <a:path w="969203" h="861234" extrusionOk="0">
                <a:moveTo>
                  <a:pt x="683451" y="0"/>
                </a:moveTo>
                <a:lnTo>
                  <a:pt x="285718" y="0"/>
                </a:lnTo>
                <a:cubicBezTo>
                  <a:pt x="254676" y="37"/>
                  <a:pt x="225997"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1" y="861230"/>
                  <a:pt x="743259" y="844607"/>
                  <a:pt x="758748" y="817649"/>
                </a:cubicBezTo>
                <a:lnTo>
                  <a:pt x="957615" y="473968"/>
                </a:lnTo>
                <a:cubicBezTo>
                  <a:pt x="973066" y="447077"/>
                  <a:pt x="973066" y="414001"/>
                  <a:pt x="957615" y="387110"/>
                </a:cubicBezTo>
                <a:lnTo>
                  <a:pt x="758748" y="43429"/>
                </a:lnTo>
                <a:cubicBezTo>
                  <a:pt x="743196" y="16555"/>
                  <a:pt x="714501" y="5"/>
                  <a:pt x="683451" y="0"/>
                </a:cubicBezTo>
                <a:close/>
              </a:path>
            </a:pathLst>
          </a:custGeom>
          <a:solidFill>
            <a:srgbClr val="187E89">
              <a:lumMod val="20000"/>
              <a:lumOff val="80000"/>
            </a:srgb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119;p29">
            <a:extLst>
              <a:ext uri="{FF2B5EF4-FFF2-40B4-BE49-F238E27FC236}">
                <a16:creationId xmlns:a16="http://schemas.microsoft.com/office/drawing/2014/main" id="{48C00142-2B73-DC24-56A6-2F0AE1DBFB33}"/>
              </a:ext>
            </a:extLst>
          </p:cNvPr>
          <p:cNvSpPr/>
          <p:nvPr/>
        </p:nvSpPr>
        <p:spPr>
          <a:xfrm>
            <a:off x="7493867" y="2700994"/>
            <a:ext cx="979687" cy="778992"/>
          </a:xfrm>
          <a:custGeom>
            <a:avLst/>
            <a:gdLst/>
            <a:ahLst/>
            <a:cxnLst/>
            <a:rect l="l" t="t" r="r" b="b"/>
            <a:pathLst>
              <a:path w="825441" h="737980" extrusionOk="0">
                <a:moveTo>
                  <a:pt x="574017" y="737979"/>
                </a:moveTo>
                <a:lnTo>
                  <a:pt x="251425" y="737979"/>
                </a:lnTo>
                <a:cubicBezTo>
                  <a:pt x="219235" y="738109"/>
                  <a:pt x="189438" y="721005"/>
                  <a:pt x="173315" y="693144"/>
                </a:cubicBezTo>
                <a:lnTo>
                  <a:pt x="11941" y="413825"/>
                </a:lnTo>
                <a:cubicBezTo>
                  <a:pt x="-3980" y="386055"/>
                  <a:pt x="-3980" y="351925"/>
                  <a:pt x="11941" y="324155"/>
                </a:cubicBezTo>
                <a:lnTo>
                  <a:pt x="173315" y="44836"/>
                </a:lnTo>
                <a:cubicBezTo>
                  <a:pt x="189438" y="16975"/>
                  <a:pt x="219235" y="-129"/>
                  <a:pt x="251425" y="1"/>
                </a:cubicBezTo>
                <a:lnTo>
                  <a:pt x="574017" y="1"/>
                </a:lnTo>
                <a:cubicBezTo>
                  <a:pt x="606215" y="-161"/>
                  <a:pt x="636028" y="16951"/>
                  <a:pt x="652126" y="44836"/>
                </a:cubicBezTo>
                <a:lnTo>
                  <a:pt x="813500" y="324155"/>
                </a:lnTo>
                <a:cubicBezTo>
                  <a:pt x="829422" y="351925"/>
                  <a:pt x="829422" y="386055"/>
                  <a:pt x="813500" y="413825"/>
                </a:cubicBezTo>
                <a:lnTo>
                  <a:pt x="652126" y="693144"/>
                </a:lnTo>
                <a:cubicBezTo>
                  <a:pt x="636028" y="721029"/>
                  <a:pt x="606215" y="738142"/>
                  <a:pt x="574017" y="737979"/>
                </a:cubicBezTo>
                <a:close/>
                <a:moveTo>
                  <a:pt x="251425" y="31245"/>
                </a:moveTo>
                <a:cubicBezTo>
                  <a:pt x="230528" y="31174"/>
                  <a:pt x="211202" y="42328"/>
                  <a:pt x="200810" y="60458"/>
                </a:cubicBezTo>
                <a:lnTo>
                  <a:pt x="39436" y="339777"/>
                </a:lnTo>
                <a:cubicBezTo>
                  <a:pt x="29126" y="357888"/>
                  <a:pt x="29126" y="380092"/>
                  <a:pt x="39436" y="398203"/>
                </a:cubicBezTo>
                <a:lnTo>
                  <a:pt x="200810" y="677523"/>
                </a:lnTo>
                <a:cubicBezTo>
                  <a:pt x="211250" y="695605"/>
                  <a:pt x="230545" y="706741"/>
                  <a:pt x="251425" y="706735"/>
                </a:cubicBezTo>
                <a:lnTo>
                  <a:pt x="574017" y="706735"/>
                </a:lnTo>
                <a:cubicBezTo>
                  <a:pt x="594841" y="706686"/>
                  <a:pt x="614064" y="695556"/>
                  <a:pt x="624476" y="677523"/>
                </a:cubicBezTo>
                <a:lnTo>
                  <a:pt x="785850" y="398203"/>
                </a:lnTo>
                <a:cubicBezTo>
                  <a:pt x="796159" y="380092"/>
                  <a:pt x="796159" y="357888"/>
                  <a:pt x="785850" y="339777"/>
                </a:cubicBezTo>
                <a:lnTo>
                  <a:pt x="624632" y="60458"/>
                </a:lnTo>
                <a:cubicBezTo>
                  <a:pt x="614267" y="42377"/>
                  <a:pt x="595014" y="31230"/>
                  <a:pt x="574173"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7" name="Google Shape;1120;p29">
            <a:extLst>
              <a:ext uri="{FF2B5EF4-FFF2-40B4-BE49-F238E27FC236}">
                <a16:creationId xmlns:a16="http://schemas.microsoft.com/office/drawing/2014/main" id="{9F4E14B3-7073-49A6-B8B6-0F846E0B036C}"/>
              </a:ext>
            </a:extLst>
          </p:cNvPr>
          <p:cNvSpPr/>
          <p:nvPr/>
        </p:nvSpPr>
        <p:spPr>
          <a:xfrm>
            <a:off x="7911952" y="3756000"/>
            <a:ext cx="143707" cy="127809"/>
          </a:xfrm>
          <a:custGeom>
            <a:avLst/>
            <a:gdLst/>
            <a:ahLst/>
            <a:cxnLst/>
            <a:rect l="l" t="t" r="r" b="b"/>
            <a:pathLst>
              <a:path w="154344" h="154344" extrusionOk="0">
                <a:moveTo>
                  <a:pt x="154344" y="77172"/>
                </a:moveTo>
                <a:cubicBezTo>
                  <a:pt x="154344" y="119793"/>
                  <a:pt x="119793" y="154344"/>
                  <a:pt x="77172" y="154344"/>
                </a:cubicBezTo>
                <a:cubicBezTo>
                  <a:pt x="34551" y="154344"/>
                  <a:pt x="0" y="119793"/>
                  <a:pt x="0" y="77172"/>
                </a:cubicBezTo>
                <a:cubicBezTo>
                  <a:pt x="0" y="34551"/>
                  <a:pt x="34551" y="0"/>
                  <a:pt x="77172" y="0"/>
                </a:cubicBezTo>
                <a:cubicBezTo>
                  <a:pt x="119793" y="0"/>
                  <a:pt x="154344" y="34551"/>
                  <a:pt x="154344" y="77172"/>
                </a:cubicBez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8" name="Google Shape;1121;p29">
            <a:extLst>
              <a:ext uri="{FF2B5EF4-FFF2-40B4-BE49-F238E27FC236}">
                <a16:creationId xmlns:a16="http://schemas.microsoft.com/office/drawing/2014/main" id="{40562C3B-98A7-4395-85C8-C0C28A9895E3}"/>
              </a:ext>
            </a:extLst>
          </p:cNvPr>
          <p:cNvSpPr/>
          <p:nvPr/>
        </p:nvSpPr>
        <p:spPr>
          <a:xfrm>
            <a:off x="7969173" y="3544438"/>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19" name="Google Shape;1122;p29">
            <a:extLst>
              <a:ext uri="{FF2B5EF4-FFF2-40B4-BE49-F238E27FC236}">
                <a16:creationId xmlns:a16="http://schemas.microsoft.com/office/drawing/2014/main" id="{18B28DEB-62AB-0E8D-F614-231FA11A5E13}"/>
              </a:ext>
            </a:extLst>
          </p:cNvPr>
          <p:cNvSpPr/>
          <p:nvPr/>
        </p:nvSpPr>
        <p:spPr>
          <a:xfrm>
            <a:off x="7947823" y="3787901"/>
            <a:ext cx="71853" cy="63905"/>
          </a:xfrm>
          <a:custGeom>
            <a:avLst/>
            <a:gdLst/>
            <a:ahLst/>
            <a:cxnLst/>
            <a:rect l="l" t="t" r="r" b="b"/>
            <a:pathLst>
              <a:path w="77172" h="77172" extrusionOk="0">
                <a:moveTo>
                  <a:pt x="77172" y="38586"/>
                </a:moveTo>
                <a:cubicBezTo>
                  <a:pt x="77172" y="59897"/>
                  <a:pt x="59896"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0" name="Google Shape;1123;p29">
            <a:extLst>
              <a:ext uri="{FF2B5EF4-FFF2-40B4-BE49-F238E27FC236}">
                <a16:creationId xmlns:a16="http://schemas.microsoft.com/office/drawing/2014/main" id="{D06B6D91-BF63-8E2C-65A4-7B7A671D00F1}"/>
              </a:ext>
            </a:extLst>
          </p:cNvPr>
          <p:cNvSpPr/>
          <p:nvPr/>
        </p:nvSpPr>
        <p:spPr>
          <a:xfrm>
            <a:off x="5044553" y="4098282"/>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1" name="Google Shape;1124;p29">
            <a:extLst>
              <a:ext uri="{FF2B5EF4-FFF2-40B4-BE49-F238E27FC236}">
                <a16:creationId xmlns:a16="http://schemas.microsoft.com/office/drawing/2014/main" id="{B4AB4A47-C48E-63EA-81BB-43F87FCFDCA2}"/>
              </a:ext>
            </a:extLst>
          </p:cNvPr>
          <p:cNvSpPr/>
          <p:nvPr/>
        </p:nvSpPr>
        <p:spPr>
          <a:xfrm>
            <a:off x="5130309" y="4163938"/>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2" name="Google Shape;1125;p29">
            <a:extLst>
              <a:ext uri="{FF2B5EF4-FFF2-40B4-BE49-F238E27FC236}">
                <a16:creationId xmlns:a16="http://schemas.microsoft.com/office/drawing/2014/main" id="{D9B128F9-65A0-3824-A6AD-B70B64DD4C04}"/>
              </a:ext>
            </a:extLst>
          </p:cNvPr>
          <p:cNvSpPr/>
          <p:nvPr/>
        </p:nvSpPr>
        <p:spPr>
          <a:xfrm>
            <a:off x="5547690" y="3759954"/>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3" name="Google Shape;1126;p29">
            <a:extLst>
              <a:ext uri="{FF2B5EF4-FFF2-40B4-BE49-F238E27FC236}">
                <a16:creationId xmlns:a16="http://schemas.microsoft.com/office/drawing/2014/main" id="{79B91BB9-4AC9-8535-F58A-657930FD4195}"/>
              </a:ext>
            </a:extLst>
          </p:cNvPr>
          <p:cNvSpPr/>
          <p:nvPr/>
        </p:nvSpPr>
        <p:spPr>
          <a:xfrm>
            <a:off x="5605489" y="3887561"/>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4" name="Google Shape;1127;p29">
            <a:extLst>
              <a:ext uri="{FF2B5EF4-FFF2-40B4-BE49-F238E27FC236}">
                <a16:creationId xmlns:a16="http://schemas.microsoft.com/office/drawing/2014/main" id="{E1760451-A5FE-8F01-3E2F-D9F7D8C7F4BF}"/>
              </a:ext>
            </a:extLst>
          </p:cNvPr>
          <p:cNvSpPr/>
          <p:nvPr/>
        </p:nvSpPr>
        <p:spPr>
          <a:xfrm>
            <a:off x="5584142" y="3791857"/>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25" name="Google Shape;1133;p29">
            <a:extLst>
              <a:ext uri="{FF2B5EF4-FFF2-40B4-BE49-F238E27FC236}">
                <a16:creationId xmlns:a16="http://schemas.microsoft.com/office/drawing/2014/main" id="{350D3965-91A9-A7D3-809A-86858629505D}"/>
              </a:ext>
            </a:extLst>
          </p:cNvPr>
          <p:cNvSpPr txBox="1"/>
          <p:nvPr/>
        </p:nvSpPr>
        <p:spPr>
          <a:xfrm>
            <a:off x="924110" y="4349021"/>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191919"/>
                </a:solidFill>
                <a:latin typeface="Montserrat SemiBold"/>
                <a:ea typeface="Montserrat SemiBold"/>
                <a:cs typeface="Montserrat SemiBold"/>
                <a:sym typeface="Montserrat SemiBold"/>
              </a:rPr>
              <a:t>01</a:t>
            </a:r>
            <a:endParaRPr sz="2400" dirty="0">
              <a:solidFill>
                <a:srgbClr val="191919"/>
              </a:solidFill>
              <a:latin typeface="Montserrat SemiBold"/>
              <a:ea typeface="Montserrat SemiBold"/>
              <a:cs typeface="Montserrat SemiBold"/>
              <a:sym typeface="Montserrat SemiBold"/>
            </a:endParaRPr>
          </a:p>
        </p:txBody>
      </p:sp>
      <p:sp>
        <p:nvSpPr>
          <p:cNvPr id="26" name="Google Shape;1134;p29">
            <a:extLst>
              <a:ext uri="{FF2B5EF4-FFF2-40B4-BE49-F238E27FC236}">
                <a16:creationId xmlns:a16="http://schemas.microsoft.com/office/drawing/2014/main" id="{210726B4-DC10-643F-C1C2-2775EB8F59E7}"/>
              </a:ext>
            </a:extLst>
          </p:cNvPr>
          <p:cNvSpPr txBox="1"/>
          <p:nvPr/>
        </p:nvSpPr>
        <p:spPr>
          <a:xfrm>
            <a:off x="2854890" y="2890593"/>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FFFFFF"/>
                </a:solidFill>
                <a:latin typeface="Montserrat SemiBold"/>
                <a:ea typeface="Montserrat SemiBold"/>
                <a:cs typeface="Montserrat SemiBold"/>
                <a:sym typeface="Montserrat SemiBold"/>
              </a:rPr>
              <a:t>02</a:t>
            </a:r>
            <a:endParaRPr sz="2400" dirty="0">
              <a:solidFill>
                <a:srgbClr val="FFFFFF"/>
              </a:solidFill>
              <a:latin typeface="Montserrat SemiBold"/>
              <a:ea typeface="Montserrat SemiBold"/>
              <a:cs typeface="Montserrat SemiBold"/>
              <a:sym typeface="Montserrat SemiBold"/>
            </a:endParaRPr>
          </a:p>
        </p:txBody>
      </p:sp>
      <p:sp>
        <p:nvSpPr>
          <p:cNvPr id="27" name="Google Shape;1135;p29">
            <a:extLst>
              <a:ext uri="{FF2B5EF4-FFF2-40B4-BE49-F238E27FC236}">
                <a16:creationId xmlns:a16="http://schemas.microsoft.com/office/drawing/2014/main" id="{10B896B1-BE7B-7220-D1AC-4598B87550B9}"/>
              </a:ext>
            </a:extLst>
          </p:cNvPr>
          <p:cNvSpPr txBox="1"/>
          <p:nvPr/>
        </p:nvSpPr>
        <p:spPr>
          <a:xfrm>
            <a:off x="5309233" y="4349039"/>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191919"/>
                </a:solidFill>
                <a:latin typeface="Montserrat SemiBold"/>
                <a:ea typeface="Montserrat SemiBold"/>
                <a:cs typeface="Montserrat SemiBold"/>
                <a:sym typeface="Montserrat SemiBold"/>
              </a:rPr>
              <a:t>03</a:t>
            </a:r>
            <a:endParaRPr sz="2400" dirty="0">
              <a:solidFill>
                <a:srgbClr val="191919"/>
              </a:solidFill>
              <a:latin typeface="Montserrat SemiBold"/>
              <a:ea typeface="Montserrat SemiBold"/>
              <a:cs typeface="Montserrat SemiBold"/>
              <a:sym typeface="Montserrat SemiBold"/>
            </a:endParaRPr>
          </a:p>
        </p:txBody>
      </p:sp>
      <p:sp>
        <p:nvSpPr>
          <p:cNvPr id="28" name="Google Shape;1136;p29">
            <a:extLst>
              <a:ext uri="{FF2B5EF4-FFF2-40B4-BE49-F238E27FC236}">
                <a16:creationId xmlns:a16="http://schemas.microsoft.com/office/drawing/2014/main" id="{0FD3ABF2-CAAC-7E71-AA83-2D212ABF62AE}"/>
              </a:ext>
            </a:extLst>
          </p:cNvPr>
          <p:cNvSpPr txBox="1"/>
          <p:nvPr/>
        </p:nvSpPr>
        <p:spPr>
          <a:xfrm>
            <a:off x="7651595" y="2882637"/>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191919"/>
                </a:solidFill>
                <a:latin typeface="Montserrat SemiBold"/>
                <a:ea typeface="Montserrat SemiBold"/>
                <a:cs typeface="Montserrat SemiBold"/>
                <a:sym typeface="Montserrat SemiBold"/>
              </a:rPr>
              <a:t>04</a:t>
            </a:r>
            <a:endParaRPr sz="2400" dirty="0">
              <a:solidFill>
                <a:srgbClr val="191919"/>
              </a:solidFill>
              <a:latin typeface="Montserrat SemiBold"/>
              <a:ea typeface="Montserrat SemiBold"/>
              <a:cs typeface="Montserrat SemiBold"/>
              <a:sym typeface="Montserrat SemiBold"/>
            </a:endParaRPr>
          </a:p>
        </p:txBody>
      </p:sp>
      <p:sp>
        <p:nvSpPr>
          <p:cNvPr id="29" name="TextBox 28">
            <a:extLst>
              <a:ext uri="{FF2B5EF4-FFF2-40B4-BE49-F238E27FC236}">
                <a16:creationId xmlns:a16="http://schemas.microsoft.com/office/drawing/2014/main" id="{10287B0F-1D52-6930-8EBB-F61FF07C5E5C}"/>
              </a:ext>
            </a:extLst>
          </p:cNvPr>
          <p:cNvSpPr txBox="1"/>
          <p:nvPr/>
        </p:nvSpPr>
        <p:spPr>
          <a:xfrm>
            <a:off x="126981" y="1071949"/>
            <a:ext cx="2589233" cy="2400657"/>
          </a:xfrm>
          <a:prstGeom prst="rect">
            <a:avLst/>
          </a:prstGeom>
          <a:noFill/>
        </p:spPr>
        <p:txBody>
          <a:bodyPr wrap="square">
            <a:spAutoFit/>
          </a:bodyPr>
          <a:lstStyle/>
          <a:p>
            <a:pPr algn="ctr"/>
            <a:r>
              <a:rPr lang="vi-VN" sz="3000" dirty="0">
                <a:solidFill>
                  <a:schemeClr val="bg1">
                    <a:lumMod val="10000"/>
                  </a:schemeClr>
                </a:solidFill>
                <a:latin typeface="+mj-lt"/>
              </a:rPr>
              <a:t>Dùng ngôi kể thứ nhất hoặc ngôi thứ ba tuỳ thuộc vào mục đích kể chuyện.</a:t>
            </a:r>
            <a:endParaRPr lang="en-SG" sz="3000" dirty="0">
              <a:solidFill>
                <a:schemeClr val="bg1">
                  <a:lumMod val="10000"/>
                </a:schemeClr>
              </a:solidFill>
              <a:latin typeface="+mj-lt"/>
            </a:endParaRPr>
          </a:p>
        </p:txBody>
      </p:sp>
      <p:sp>
        <p:nvSpPr>
          <p:cNvPr id="30" name="TextBox 29">
            <a:extLst>
              <a:ext uri="{FF2B5EF4-FFF2-40B4-BE49-F238E27FC236}">
                <a16:creationId xmlns:a16="http://schemas.microsoft.com/office/drawing/2014/main" id="{37856A2A-63FE-1A80-572C-B5500D69D6CC}"/>
              </a:ext>
            </a:extLst>
          </p:cNvPr>
          <p:cNvSpPr txBox="1"/>
          <p:nvPr/>
        </p:nvSpPr>
        <p:spPr>
          <a:xfrm>
            <a:off x="1897453" y="3946197"/>
            <a:ext cx="3175312" cy="2862322"/>
          </a:xfrm>
          <a:prstGeom prst="rect">
            <a:avLst/>
          </a:prstGeom>
          <a:noFill/>
        </p:spPr>
        <p:txBody>
          <a:bodyPr wrap="square">
            <a:spAutoFit/>
          </a:bodyPr>
          <a:lstStyle/>
          <a:p>
            <a:pPr algn="ctr"/>
            <a:r>
              <a:rPr lang="vi-VN" sz="3000" dirty="0">
                <a:solidFill>
                  <a:schemeClr val="bg1">
                    <a:lumMod val="10000"/>
                  </a:schemeClr>
                </a:solidFill>
                <a:latin typeface="+mj-lt"/>
              </a:rPr>
              <a:t>Đảm bảo cấu trúc của một truyện kể: có mở đầu truyện, diễn biến truyện, kết thúc truyện.</a:t>
            </a:r>
            <a:endParaRPr lang="en-SG" sz="3000" dirty="0">
              <a:solidFill>
                <a:schemeClr val="bg1">
                  <a:lumMod val="10000"/>
                </a:schemeClr>
              </a:solidFill>
              <a:latin typeface="+mj-lt"/>
            </a:endParaRPr>
          </a:p>
          <a:p>
            <a:pPr algn="ctr"/>
            <a:endParaRPr lang="en-SG" sz="3000" dirty="0">
              <a:solidFill>
                <a:schemeClr val="bg1">
                  <a:lumMod val="10000"/>
                </a:schemeClr>
              </a:solidFill>
              <a:latin typeface="+mj-lt"/>
            </a:endParaRPr>
          </a:p>
        </p:txBody>
      </p:sp>
      <p:sp>
        <p:nvSpPr>
          <p:cNvPr id="31" name="TextBox 30">
            <a:extLst>
              <a:ext uri="{FF2B5EF4-FFF2-40B4-BE49-F238E27FC236}">
                <a16:creationId xmlns:a16="http://schemas.microsoft.com/office/drawing/2014/main" id="{0BDB3064-435A-4B61-E7A9-B362373A059D}"/>
              </a:ext>
            </a:extLst>
          </p:cNvPr>
          <p:cNvSpPr txBox="1"/>
          <p:nvPr/>
        </p:nvSpPr>
        <p:spPr>
          <a:xfrm>
            <a:off x="4561147" y="1965196"/>
            <a:ext cx="2487805" cy="1477328"/>
          </a:xfrm>
          <a:prstGeom prst="rect">
            <a:avLst/>
          </a:prstGeom>
          <a:noFill/>
        </p:spPr>
        <p:txBody>
          <a:bodyPr wrap="square">
            <a:spAutoFit/>
          </a:bodyPr>
          <a:lstStyle/>
          <a:p>
            <a:pPr algn="ctr"/>
            <a:r>
              <a:rPr lang="vi-VN" sz="3000" dirty="0">
                <a:solidFill>
                  <a:schemeClr val="bg1">
                    <a:lumMod val="10000"/>
                  </a:schemeClr>
                </a:solidFill>
                <a:latin typeface="+mj-lt"/>
              </a:rPr>
              <a:t>Kết hợp giữa miêu tả và biểu cảm</a:t>
            </a:r>
            <a:r>
              <a:rPr lang="en-US" sz="3000" dirty="0">
                <a:solidFill>
                  <a:schemeClr val="bg1">
                    <a:lumMod val="10000"/>
                  </a:schemeClr>
                </a:solidFill>
                <a:latin typeface="+mj-lt"/>
              </a:rPr>
              <a:t>.</a:t>
            </a:r>
            <a:endParaRPr lang="en-SG" sz="3000" dirty="0">
              <a:solidFill>
                <a:schemeClr val="bg1">
                  <a:lumMod val="10000"/>
                </a:schemeClr>
              </a:solidFill>
              <a:latin typeface="+mj-lt"/>
            </a:endParaRPr>
          </a:p>
        </p:txBody>
      </p:sp>
      <p:sp>
        <p:nvSpPr>
          <p:cNvPr id="32" name="TextBox 31">
            <a:extLst>
              <a:ext uri="{FF2B5EF4-FFF2-40B4-BE49-F238E27FC236}">
                <a16:creationId xmlns:a16="http://schemas.microsoft.com/office/drawing/2014/main" id="{C9FFAF02-E1DC-8017-931F-6B09F1FA5433}"/>
              </a:ext>
            </a:extLst>
          </p:cNvPr>
          <p:cNvSpPr txBox="1"/>
          <p:nvPr/>
        </p:nvSpPr>
        <p:spPr>
          <a:xfrm>
            <a:off x="6595113" y="4043098"/>
            <a:ext cx="3139486" cy="2400657"/>
          </a:xfrm>
          <a:prstGeom prst="rect">
            <a:avLst/>
          </a:prstGeom>
          <a:noFill/>
        </p:spPr>
        <p:txBody>
          <a:bodyPr wrap="square">
            <a:spAutoFit/>
          </a:bodyPr>
          <a:lstStyle/>
          <a:p>
            <a:pPr algn="ctr"/>
            <a:r>
              <a:rPr lang="vi-VN" sz="3000" dirty="0">
                <a:solidFill>
                  <a:schemeClr val="bg1">
                    <a:lumMod val="10000"/>
                  </a:schemeClr>
                </a:solidFill>
                <a:latin typeface="+mj-lt"/>
              </a:rPr>
              <a:t>Kết hợp lời người kể chuyện và lời nhân vật, lời đối thoại và lời độc thoại của nhân vật.</a:t>
            </a:r>
            <a:endParaRPr lang="en-SG" sz="3000" dirty="0">
              <a:solidFill>
                <a:schemeClr val="bg1">
                  <a:lumMod val="10000"/>
                </a:schemeClr>
              </a:solidFill>
              <a:latin typeface="+mj-lt"/>
            </a:endParaRPr>
          </a:p>
        </p:txBody>
      </p:sp>
      <p:sp>
        <p:nvSpPr>
          <p:cNvPr id="33" name="Google Shape;1108;p29">
            <a:extLst>
              <a:ext uri="{FF2B5EF4-FFF2-40B4-BE49-F238E27FC236}">
                <a16:creationId xmlns:a16="http://schemas.microsoft.com/office/drawing/2014/main" id="{90551467-CC08-FD95-AFE0-85AD89402D4B}"/>
              </a:ext>
            </a:extLst>
          </p:cNvPr>
          <p:cNvSpPr/>
          <p:nvPr/>
        </p:nvSpPr>
        <p:spPr>
          <a:xfrm>
            <a:off x="10144463" y="4098285"/>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34" name="Google Shape;1109;p29">
            <a:extLst>
              <a:ext uri="{FF2B5EF4-FFF2-40B4-BE49-F238E27FC236}">
                <a16:creationId xmlns:a16="http://schemas.microsoft.com/office/drawing/2014/main" id="{922CFAF9-B709-DCA1-2739-7685C092B4F2}"/>
              </a:ext>
            </a:extLst>
          </p:cNvPr>
          <p:cNvSpPr/>
          <p:nvPr/>
        </p:nvSpPr>
        <p:spPr>
          <a:xfrm>
            <a:off x="10229479" y="4163938"/>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35" name="Google Shape;1110;p29">
            <a:extLst>
              <a:ext uri="{FF2B5EF4-FFF2-40B4-BE49-F238E27FC236}">
                <a16:creationId xmlns:a16="http://schemas.microsoft.com/office/drawing/2014/main" id="{F1F28469-C11F-462C-4B06-431BF292C975}"/>
              </a:ext>
            </a:extLst>
          </p:cNvPr>
          <p:cNvSpPr/>
          <p:nvPr/>
        </p:nvSpPr>
        <p:spPr>
          <a:xfrm>
            <a:off x="10647684" y="3759951"/>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36" name="Google Shape;1111;p29">
            <a:extLst>
              <a:ext uri="{FF2B5EF4-FFF2-40B4-BE49-F238E27FC236}">
                <a16:creationId xmlns:a16="http://schemas.microsoft.com/office/drawing/2014/main" id="{49BD847D-2262-9364-5148-2FBDF9289CC9}"/>
              </a:ext>
            </a:extLst>
          </p:cNvPr>
          <p:cNvSpPr/>
          <p:nvPr/>
        </p:nvSpPr>
        <p:spPr>
          <a:xfrm>
            <a:off x="10705047" y="3887560"/>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37" name="Google Shape;1112;p29">
            <a:extLst>
              <a:ext uri="{FF2B5EF4-FFF2-40B4-BE49-F238E27FC236}">
                <a16:creationId xmlns:a16="http://schemas.microsoft.com/office/drawing/2014/main" id="{B54567D3-810E-3786-9F9E-BD0A20238098}"/>
              </a:ext>
            </a:extLst>
          </p:cNvPr>
          <p:cNvSpPr/>
          <p:nvPr/>
        </p:nvSpPr>
        <p:spPr>
          <a:xfrm>
            <a:off x="10683700" y="3791857"/>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latin typeface="Calibri"/>
              <a:ea typeface="Calibri"/>
              <a:cs typeface="Calibri"/>
              <a:sym typeface="Calibri"/>
            </a:endParaRPr>
          </a:p>
        </p:txBody>
      </p:sp>
      <p:sp>
        <p:nvSpPr>
          <p:cNvPr id="38" name="Google Shape;1133;p29">
            <a:extLst>
              <a:ext uri="{FF2B5EF4-FFF2-40B4-BE49-F238E27FC236}">
                <a16:creationId xmlns:a16="http://schemas.microsoft.com/office/drawing/2014/main" id="{48DF448C-30ED-B0EF-DC10-73F21541C4DD}"/>
              </a:ext>
            </a:extLst>
          </p:cNvPr>
          <p:cNvSpPr txBox="1"/>
          <p:nvPr/>
        </p:nvSpPr>
        <p:spPr>
          <a:xfrm>
            <a:off x="10385778" y="4349021"/>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dirty="0">
                <a:solidFill>
                  <a:srgbClr val="191919"/>
                </a:solidFill>
                <a:latin typeface="Montserrat SemiBold"/>
                <a:ea typeface="Montserrat SemiBold"/>
                <a:cs typeface="Montserrat SemiBold"/>
                <a:sym typeface="Montserrat SemiBold"/>
              </a:rPr>
              <a:t>05</a:t>
            </a:r>
            <a:endParaRPr sz="2400" dirty="0">
              <a:solidFill>
                <a:srgbClr val="191919"/>
              </a:solidFill>
              <a:latin typeface="Montserrat SemiBold"/>
              <a:ea typeface="Montserrat SemiBold"/>
              <a:cs typeface="Montserrat SemiBold"/>
              <a:sym typeface="Montserrat SemiBold"/>
            </a:endParaRPr>
          </a:p>
        </p:txBody>
      </p:sp>
      <p:sp>
        <p:nvSpPr>
          <p:cNvPr id="46" name="TextBox 45">
            <a:extLst>
              <a:ext uri="{FF2B5EF4-FFF2-40B4-BE49-F238E27FC236}">
                <a16:creationId xmlns:a16="http://schemas.microsoft.com/office/drawing/2014/main" id="{C879372C-DF8F-454D-2472-686A16727F2C}"/>
              </a:ext>
            </a:extLst>
          </p:cNvPr>
          <p:cNvSpPr txBox="1"/>
          <p:nvPr/>
        </p:nvSpPr>
        <p:spPr>
          <a:xfrm>
            <a:off x="8597841" y="949327"/>
            <a:ext cx="3398643" cy="2862322"/>
          </a:xfrm>
          <a:prstGeom prst="rect">
            <a:avLst/>
          </a:prstGeom>
          <a:noFill/>
        </p:spPr>
        <p:txBody>
          <a:bodyPr wrap="square">
            <a:spAutoFit/>
          </a:bodyPr>
          <a:lstStyle/>
          <a:p>
            <a:pPr algn="ctr"/>
            <a:r>
              <a:rPr lang="vi-VN" sz="3000" dirty="0">
                <a:solidFill>
                  <a:schemeClr val="bg1">
                    <a:lumMod val="10000"/>
                  </a:schemeClr>
                </a:solidFill>
                <a:latin typeface="+mj-lt"/>
              </a:rPr>
              <a:t>Sử dụng các từ ngữ giàu hình ảnh, các biện pháp tu từ, đa dạng hóa các kiểu câu văn (câu rút gọn, câu đặc biệt).</a:t>
            </a:r>
            <a:endParaRPr lang="en-SG" sz="3000" dirty="0">
              <a:solidFill>
                <a:schemeClr val="bg1">
                  <a:lumMod val="10000"/>
                </a:schemeClr>
              </a:solidFill>
              <a:latin typeface="+mj-lt"/>
            </a:endParaRPr>
          </a:p>
        </p:txBody>
      </p:sp>
    </p:spTree>
    <p:extLst>
      <p:ext uri="{BB962C8B-B14F-4D97-AF65-F5344CB8AC3E}">
        <p14:creationId xmlns:p14="http://schemas.microsoft.com/office/powerpoint/2010/main" val="19905131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arn(inVertical)">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barn(inVertical)">
                                      <p:cBhvr>
                                        <p:cTn id="83" dur="500"/>
                                        <p:tgtEl>
                                          <p:spTgt spid="15"/>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barn(inVertical)">
                                      <p:cBhvr>
                                        <p:cTn id="86" dur="500"/>
                                        <p:tgtEl>
                                          <p:spTgt spid="1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barn(inVertical)">
                                      <p:cBhvr>
                                        <p:cTn id="89" dur="500"/>
                                        <p:tgtEl>
                                          <p:spTgt spid="17"/>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inVertical)">
                                      <p:cBhvr>
                                        <p:cTn id="95" dur="500"/>
                                        <p:tgtEl>
                                          <p:spTgt spid="19"/>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barn(inVertical)">
                                      <p:cBhvr>
                                        <p:cTn id="98" dur="500"/>
                                        <p:tgtEl>
                                          <p:spTgt spid="28"/>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barn(inVertical)">
                                      <p:cBhvr>
                                        <p:cTn id="101" dur="500"/>
                                        <p:tgtEl>
                                          <p:spTgt spid="32"/>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barn(inVertical)">
                                      <p:cBhvr>
                                        <p:cTn id="106" dur="500"/>
                                        <p:tgtEl>
                                          <p:spTgt spid="33"/>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barn(inVertical)">
                                      <p:cBhvr>
                                        <p:cTn id="109" dur="500"/>
                                        <p:tgtEl>
                                          <p:spTgt spid="34"/>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barn(inVertical)">
                                      <p:cBhvr>
                                        <p:cTn id="112" dur="500"/>
                                        <p:tgtEl>
                                          <p:spTgt spid="35"/>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barn(inVertical)">
                                      <p:cBhvr>
                                        <p:cTn id="115" dur="500"/>
                                        <p:tgtEl>
                                          <p:spTgt spid="36"/>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barn(inVertical)">
                                      <p:cBhvr>
                                        <p:cTn id="118" dur="500"/>
                                        <p:tgtEl>
                                          <p:spTgt spid="37"/>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barn(inVertical)">
                                      <p:cBhvr>
                                        <p:cTn id="121" dur="500"/>
                                        <p:tgtEl>
                                          <p:spTgt spid="38"/>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barn(inVertical)">
                                      <p:cBhvr>
                                        <p:cTn id="12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p:bldP spid="32" grpId="0"/>
      <p:bldP spid="33" grpId="0" animBg="1"/>
      <p:bldP spid="34" grpId="0" animBg="1"/>
      <p:bldP spid="35" grpId="0" animBg="1"/>
      <p:bldP spid="36" grpId="0" animBg="1"/>
      <p:bldP spid="37" grpId="0" animBg="1"/>
      <p:bldP spid="38" grpId="0"/>
      <p:bldP spid="4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3</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822036" y="2479754"/>
            <a:ext cx="923204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Hoạt động xem lại và chỉnh sửa, rút kinh nghiệm </a:t>
            </a:r>
            <a:endParaRPr kumimoji="0" lang="en-SG" sz="5400" b="0" i="0" u="none" strike="noStrike" kern="1200" cap="none" spc="0" normalizeH="0" baseline="0" noProof="0" dirty="0">
              <a:ln>
                <a:noFill/>
              </a:ln>
              <a:solidFill>
                <a:srgbClr val="FFFCEC">
                  <a:lumMod val="10000"/>
                </a:srgbClr>
              </a:solidFill>
              <a:effectLst/>
              <a:uLnTx/>
              <a:uFillTx/>
              <a:latin typeface="Arial"/>
              <a:ea typeface="+mn-ea"/>
              <a:cs typeface="+mn-cs"/>
            </a:endParaRPr>
          </a:p>
        </p:txBody>
      </p:sp>
    </p:spTree>
    <p:extLst>
      <p:ext uri="{BB962C8B-B14F-4D97-AF65-F5344CB8AC3E}">
        <p14:creationId xmlns:p14="http://schemas.microsoft.com/office/powerpoint/2010/main" val="198131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052337" y="120597"/>
            <a:ext cx="6252254" cy="752065"/>
          </a:xfrm>
          <a:prstGeom prst="rect">
            <a:avLst/>
          </a:prstGeom>
          <a:noFill/>
        </p:spPr>
        <p:txBody>
          <a:bodyPr wrap="square">
            <a:spAutoFit/>
          </a:bodyPr>
          <a:lstStyle/>
          <a:p>
            <a:pPr algn="just">
              <a:lnSpc>
                <a:spcPct val="150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xem lại và chỉnh sửa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11">
            <a:extLst>
              <a:ext uri="{FF2B5EF4-FFF2-40B4-BE49-F238E27FC236}">
                <a16:creationId xmlns:a16="http://schemas.microsoft.com/office/drawing/2014/main" id="{321B1516-07B9-1806-4C1D-8C85C33275B7}"/>
              </a:ext>
            </a:extLst>
          </p:cNvPr>
          <p:cNvSpPr/>
          <p:nvPr/>
        </p:nvSpPr>
        <p:spPr>
          <a:xfrm>
            <a:off x="4619196" y="1083644"/>
            <a:ext cx="7109825" cy="548442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 name="Google Shape;897;p36">
            <a:extLst>
              <a:ext uri="{FF2B5EF4-FFF2-40B4-BE49-F238E27FC236}">
                <a16:creationId xmlns:a16="http://schemas.microsoft.com/office/drawing/2014/main" id="{13A82F74-4833-BC35-7664-5151B49CAC18}"/>
              </a:ext>
            </a:extLst>
          </p:cNvPr>
          <p:cNvGrpSpPr/>
          <p:nvPr/>
        </p:nvGrpSpPr>
        <p:grpSpPr>
          <a:xfrm>
            <a:off x="693441" y="3500502"/>
            <a:ext cx="3358204" cy="3119888"/>
            <a:chOff x="698048" y="2449711"/>
            <a:chExt cx="2518653" cy="2339916"/>
          </a:xfrm>
        </p:grpSpPr>
        <p:sp>
          <p:nvSpPr>
            <p:cNvPr id="7" name="Google Shape;902;p36">
              <a:extLst>
                <a:ext uri="{FF2B5EF4-FFF2-40B4-BE49-F238E27FC236}">
                  <a16:creationId xmlns:a16="http://schemas.microsoft.com/office/drawing/2014/main" id="{D2426E70-917F-FA6D-CD65-004040D49387}"/>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903;p36">
              <a:extLst>
                <a:ext uri="{FF2B5EF4-FFF2-40B4-BE49-F238E27FC236}">
                  <a16:creationId xmlns:a16="http://schemas.microsoft.com/office/drawing/2014/main" id="{682A1D0B-EF55-376B-BCE2-03036D010641}"/>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904;p36">
              <a:extLst>
                <a:ext uri="{FF2B5EF4-FFF2-40B4-BE49-F238E27FC236}">
                  <a16:creationId xmlns:a16="http://schemas.microsoft.com/office/drawing/2014/main" id="{8051C20B-1B03-636B-8F4F-866BED50F8B2}"/>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905;p36">
              <a:extLst>
                <a:ext uri="{FF2B5EF4-FFF2-40B4-BE49-F238E27FC236}">
                  <a16:creationId xmlns:a16="http://schemas.microsoft.com/office/drawing/2014/main" id="{4D0D8FEA-896A-804F-E0BE-6FA11384F3A5}"/>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906;p36">
              <a:extLst>
                <a:ext uri="{FF2B5EF4-FFF2-40B4-BE49-F238E27FC236}">
                  <a16:creationId xmlns:a16="http://schemas.microsoft.com/office/drawing/2014/main" id="{26AAB635-9424-612D-00DB-BB43E767E1BF}"/>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907;p36">
              <a:extLst>
                <a:ext uri="{FF2B5EF4-FFF2-40B4-BE49-F238E27FC236}">
                  <a16:creationId xmlns:a16="http://schemas.microsoft.com/office/drawing/2014/main" id="{9B53B86E-E5BF-9B0C-83C4-0D33A50F79F7}"/>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08;p36">
              <a:extLst>
                <a:ext uri="{FF2B5EF4-FFF2-40B4-BE49-F238E27FC236}">
                  <a16:creationId xmlns:a16="http://schemas.microsoft.com/office/drawing/2014/main" id="{A445B3ED-F5A0-CF79-71E2-B11E9D9D2171}"/>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10;p36">
              <a:extLst>
                <a:ext uri="{FF2B5EF4-FFF2-40B4-BE49-F238E27FC236}">
                  <a16:creationId xmlns:a16="http://schemas.microsoft.com/office/drawing/2014/main" id="{0C0B73D3-1428-CAF1-1E0C-BDD9C1C074E1}"/>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11;p36">
              <a:extLst>
                <a:ext uri="{FF2B5EF4-FFF2-40B4-BE49-F238E27FC236}">
                  <a16:creationId xmlns:a16="http://schemas.microsoft.com/office/drawing/2014/main" id="{276DD032-4D54-09B6-9F8C-9E055875598B}"/>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12;p36">
              <a:extLst>
                <a:ext uri="{FF2B5EF4-FFF2-40B4-BE49-F238E27FC236}">
                  <a16:creationId xmlns:a16="http://schemas.microsoft.com/office/drawing/2014/main" id="{ADA1FB10-878B-7243-BDCA-074869031C73}"/>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13;p36">
              <a:extLst>
                <a:ext uri="{FF2B5EF4-FFF2-40B4-BE49-F238E27FC236}">
                  <a16:creationId xmlns:a16="http://schemas.microsoft.com/office/drawing/2014/main" id="{0548087B-0B4F-CC8D-8CBB-1E44C1AC018D}"/>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14;p36">
              <a:extLst>
                <a:ext uri="{FF2B5EF4-FFF2-40B4-BE49-F238E27FC236}">
                  <a16:creationId xmlns:a16="http://schemas.microsoft.com/office/drawing/2014/main" id="{D96C8B1F-8893-6FD4-84FF-C138D3D097A7}"/>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15;p36">
              <a:extLst>
                <a:ext uri="{FF2B5EF4-FFF2-40B4-BE49-F238E27FC236}">
                  <a16:creationId xmlns:a16="http://schemas.microsoft.com/office/drawing/2014/main" id="{6B48BD80-91F7-3586-1537-FC785E9BB013}"/>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16;p36">
              <a:extLst>
                <a:ext uri="{FF2B5EF4-FFF2-40B4-BE49-F238E27FC236}">
                  <a16:creationId xmlns:a16="http://schemas.microsoft.com/office/drawing/2014/main" id="{9EB5502D-2697-EC46-25C3-435FC1885E5D}"/>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17;p36">
              <a:extLst>
                <a:ext uri="{FF2B5EF4-FFF2-40B4-BE49-F238E27FC236}">
                  <a16:creationId xmlns:a16="http://schemas.microsoft.com/office/drawing/2014/main" id="{BAB0705E-C0D1-0588-D8C8-1683500CD39E}"/>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18;p36">
              <a:extLst>
                <a:ext uri="{FF2B5EF4-FFF2-40B4-BE49-F238E27FC236}">
                  <a16:creationId xmlns:a16="http://schemas.microsoft.com/office/drawing/2014/main" id="{EC2D24A2-C2A7-0A26-70A0-02B824797671}"/>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19;p36">
              <a:extLst>
                <a:ext uri="{FF2B5EF4-FFF2-40B4-BE49-F238E27FC236}">
                  <a16:creationId xmlns:a16="http://schemas.microsoft.com/office/drawing/2014/main" id="{21F8EEA6-EB8B-7CB4-779F-57C66CF0ED0D}"/>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20;p36">
              <a:extLst>
                <a:ext uri="{FF2B5EF4-FFF2-40B4-BE49-F238E27FC236}">
                  <a16:creationId xmlns:a16="http://schemas.microsoft.com/office/drawing/2014/main" id="{853DD367-A69F-202D-88AE-665F897467CB}"/>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24;p36">
              <a:extLst>
                <a:ext uri="{FF2B5EF4-FFF2-40B4-BE49-F238E27FC236}">
                  <a16:creationId xmlns:a16="http://schemas.microsoft.com/office/drawing/2014/main" id="{A2B74DAF-005C-8258-78ED-C978BE3F219F}"/>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25;p36">
              <a:extLst>
                <a:ext uri="{FF2B5EF4-FFF2-40B4-BE49-F238E27FC236}">
                  <a16:creationId xmlns:a16="http://schemas.microsoft.com/office/drawing/2014/main" id="{767190B1-4972-486B-7CD3-7E06F06B0E50}"/>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26;p36">
              <a:extLst>
                <a:ext uri="{FF2B5EF4-FFF2-40B4-BE49-F238E27FC236}">
                  <a16:creationId xmlns:a16="http://schemas.microsoft.com/office/drawing/2014/main" id="{518EFE8A-5BC9-421C-70C5-2BD9DCB54243}"/>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27;p36">
              <a:extLst>
                <a:ext uri="{FF2B5EF4-FFF2-40B4-BE49-F238E27FC236}">
                  <a16:creationId xmlns:a16="http://schemas.microsoft.com/office/drawing/2014/main" id="{660AAFF2-0D49-7ED3-AC29-B730ACBBA61B}"/>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28;p36">
              <a:extLst>
                <a:ext uri="{FF2B5EF4-FFF2-40B4-BE49-F238E27FC236}">
                  <a16:creationId xmlns:a16="http://schemas.microsoft.com/office/drawing/2014/main" id="{D4353920-8EDD-7181-2882-33C6C9712E2D}"/>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29;p36">
              <a:extLst>
                <a:ext uri="{FF2B5EF4-FFF2-40B4-BE49-F238E27FC236}">
                  <a16:creationId xmlns:a16="http://schemas.microsoft.com/office/drawing/2014/main" id="{8D6B5C33-85A2-3A06-CA93-C75CFD04B4CE}"/>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30;p36">
              <a:extLst>
                <a:ext uri="{FF2B5EF4-FFF2-40B4-BE49-F238E27FC236}">
                  <a16:creationId xmlns:a16="http://schemas.microsoft.com/office/drawing/2014/main" id="{FA2DBDBA-309A-B197-A60E-AD70030EE693}"/>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31;p36">
              <a:extLst>
                <a:ext uri="{FF2B5EF4-FFF2-40B4-BE49-F238E27FC236}">
                  <a16:creationId xmlns:a16="http://schemas.microsoft.com/office/drawing/2014/main" id="{4E3FA1A5-3A01-59F0-DEFC-578F27D10D09}"/>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32;p36">
              <a:extLst>
                <a:ext uri="{FF2B5EF4-FFF2-40B4-BE49-F238E27FC236}">
                  <a16:creationId xmlns:a16="http://schemas.microsoft.com/office/drawing/2014/main" id="{274E6B47-84DF-3810-29F0-27DCBAE7DF38}"/>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33;p36">
              <a:extLst>
                <a:ext uri="{FF2B5EF4-FFF2-40B4-BE49-F238E27FC236}">
                  <a16:creationId xmlns:a16="http://schemas.microsoft.com/office/drawing/2014/main" id="{1067DC56-C3B5-1A39-EA46-321908BB693E}"/>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34;p36">
              <a:extLst>
                <a:ext uri="{FF2B5EF4-FFF2-40B4-BE49-F238E27FC236}">
                  <a16:creationId xmlns:a16="http://schemas.microsoft.com/office/drawing/2014/main" id="{B01C313C-553B-6BFA-2EB9-D15CFFD50864}"/>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35;p36">
              <a:extLst>
                <a:ext uri="{FF2B5EF4-FFF2-40B4-BE49-F238E27FC236}">
                  <a16:creationId xmlns:a16="http://schemas.microsoft.com/office/drawing/2014/main" id="{6426A27B-AE91-CA10-DC5B-801FD0E29D4E}"/>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36;p36">
              <a:extLst>
                <a:ext uri="{FF2B5EF4-FFF2-40B4-BE49-F238E27FC236}">
                  <a16:creationId xmlns:a16="http://schemas.microsoft.com/office/drawing/2014/main" id="{5198C2E4-2B1F-17EF-8763-40260FD08DA9}"/>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37;p36">
              <a:extLst>
                <a:ext uri="{FF2B5EF4-FFF2-40B4-BE49-F238E27FC236}">
                  <a16:creationId xmlns:a16="http://schemas.microsoft.com/office/drawing/2014/main" id="{C2536C53-556F-1DC3-75C7-E491DA801903}"/>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38;p36">
              <a:extLst>
                <a:ext uri="{FF2B5EF4-FFF2-40B4-BE49-F238E27FC236}">
                  <a16:creationId xmlns:a16="http://schemas.microsoft.com/office/drawing/2014/main" id="{233166E7-BE0C-23A4-A99C-D9D1B6370AD5}"/>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39;p36">
              <a:extLst>
                <a:ext uri="{FF2B5EF4-FFF2-40B4-BE49-F238E27FC236}">
                  <a16:creationId xmlns:a16="http://schemas.microsoft.com/office/drawing/2014/main" id="{56E30B15-A6B3-7872-1100-4DF8045BDD62}"/>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40;p36">
              <a:extLst>
                <a:ext uri="{FF2B5EF4-FFF2-40B4-BE49-F238E27FC236}">
                  <a16:creationId xmlns:a16="http://schemas.microsoft.com/office/drawing/2014/main" id="{93C5633F-93ED-16A0-1A13-AACB2FB21058}"/>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41;p36">
              <a:extLst>
                <a:ext uri="{FF2B5EF4-FFF2-40B4-BE49-F238E27FC236}">
                  <a16:creationId xmlns:a16="http://schemas.microsoft.com/office/drawing/2014/main" id="{276A4509-9EA9-7317-7F55-47B8203C064E}"/>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42;p36">
              <a:extLst>
                <a:ext uri="{FF2B5EF4-FFF2-40B4-BE49-F238E27FC236}">
                  <a16:creationId xmlns:a16="http://schemas.microsoft.com/office/drawing/2014/main" id="{7D1EFC4A-50C2-8B91-DB01-6491525A51E5}"/>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43;p36">
              <a:extLst>
                <a:ext uri="{FF2B5EF4-FFF2-40B4-BE49-F238E27FC236}">
                  <a16:creationId xmlns:a16="http://schemas.microsoft.com/office/drawing/2014/main" id="{D5C83153-99FB-354B-F192-8F79885E33AD}"/>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44;p36">
              <a:extLst>
                <a:ext uri="{FF2B5EF4-FFF2-40B4-BE49-F238E27FC236}">
                  <a16:creationId xmlns:a16="http://schemas.microsoft.com/office/drawing/2014/main" id="{2C2DA4B2-229D-B0C3-13D0-F1108DB9A5AF}"/>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45;p36">
              <a:extLst>
                <a:ext uri="{FF2B5EF4-FFF2-40B4-BE49-F238E27FC236}">
                  <a16:creationId xmlns:a16="http://schemas.microsoft.com/office/drawing/2014/main" id="{A5F83D62-BAAB-E719-0E95-64B2E1F84D33}"/>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46;p36">
              <a:extLst>
                <a:ext uri="{FF2B5EF4-FFF2-40B4-BE49-F238E27FC236}">
                  <a16:creationId xmlns:a16="http://schemas.microsoft.com/office/drawing/2014/main" id="{2272EAEA-FBD9-0143-017A-ABFF71C92232}"/>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47;p36">
              <a:extLst>
                <a:ext uri="{FF2B5EF4-FFF2-40B4-BE49-F238E27FC236}">
                  <a16:creationId xmlns:a16="http://schemas.microsoft.com/office/drawing/2014/main" id="{596B932F-8823-FA00-04E9-68E4FA3E202A}"/>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48;p36">
              <a:extLst>
                <a:ext uri="{FF2B5EF4-FFF2-40B4-BE49-F238E27FC236}">
                  <a16:creationId xmlns:a16="http://schemas.microsoft.com/office/drawing/2014/main" id="{0A199D44-C549-6DFC-0279-2104F7793066}"/>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949;p36">
              <a:extLst>
                <a:ext uri="{FF2B5EF4-FFF2-40B4-BE49-F238E27FC236}">
                  <a16:creationId xmlns:a16="http://schemas.microsoft.com/office/drawing/2014/main" id="{90A945FC-D664-3F46-388A-A01D45D313CB}"/>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950;p36">
              <a:extLst>
                <a:ext uri="{FF2B5EF4-FFF2-40B4-BE49-F238E27FC236}">
                  <a16:creationId xmlns:a16="http://schemas.microsoft.com/office/drawing/2014/main" id="{EF6E5131-E46B-4BA9-B322-80616AB346ED}"/>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951;p36">
              <a:extLst>
                <a:ext uri="{FF2B5EF4-FFF2-40B4-BE49-F238E27FC236}">
                  <a16:creationId xmlns:a16="http://schemas.microsoft.com/office/drawing/2014/main" id="{4525001A-969F-DE8F-3725-AFD1EFB035DC}"/>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952;p36">
              <a:extLst>
                <a:ext uri="{FF2B5EF4-FFF2-40B4-BE49-F238E27FC236}">
                  <a16:creationId xmlns:a16="http://schemas.microsoft.com/office/drawing/2014/main" id="{5072FBA2-1DB6-1117-8CAD-F4A441D3520B}"/>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953;p36">
              <a:extLst>
                <a:ext uri="{FF2B5EF4-FFF2-40B4-BE49-F238E27FC236}">
                  <a16:creationId xmlns:a16="http://schemas.microsoft.com/office/drawing/2014/main" id="{077F3C9C-8A0D-7B7E-00DB-AF58864E3D75}"/>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954;p36">
              <a:extLst>
                <a:ext uri="{FF2B5EF4-FFF2-40B4-BE49-F238E27FC236}">
                  <a16:creationId xmlns:a16="http://schemas.microsoft.com/office/drawing/2014/main" id="{84A15A63-41E6-63EB-6586-09EE68C28415}"/>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955;p36">
              <a:extLst>
                <a:ext uri="{FF2B5EF4-FFF2-40B4-BE49-F238E27FC236}">
                  <a16:creationId xmlns:a16="http://schemas.microsoft.com/office/drawing/2014/main" id="{F1D732B0-C312-1E47-5BF4-BB77E47CB599}"/>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956;p36">
              <a:extLst>
                <a:ext uri="{FF2B5EF4-FFF2-40B4-BE49-F238E27FC236}">
                  <a16:creationId xmlns:a16="http://schemas.microsoft.com/office/drawing/2014/main" id="{B2600573-3D2B-6A51-CE48-0415BCCD3370}"/>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957;p36">
              <a:extLst>
                <a:ext uri="{FF2B5EF4-FFF2-40B4-BE49-F238E27FC236}">
                  <a16:creationId xmlns:a16="http://schemas.microsoft.com/office/drawing/2014/main" id="{F3B9DC3D-D53A-0BF9-62FA-EC4F6625DB13}"/>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958;p36">
              <a:extLst>
                <a:ext uri="{FF2B5EF4-FFF2-40B4-BE49-F238E27FC236}">
                  <a16:creationId xmlns:a16="http://schemas.microsoft.com/office/drawing/2014/main" id="{50633125-2541-5F6B-5986-10D4A329364A}"/>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959;p36">
              <a:extLst>
                <a:ext uri="{FF2B5EF4-FFF2-40B4-BE49-F238E27FC236}">
                  <a16:creationId xmlns:a16="http://schemas.microsoft.com/office/drawing/2014/main" id="{308EB95B-E426-C2C6-43BE-86E6A78871D1}"/>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1" name="TextBox 70">
            <a:extLst>
              <a:ext uri="{FF2B5EF4-FFF2-40B4-BE49-F238E27FC236}">
                <a16:creationId xmlns:a16="http://schemas.microsoft.com/office/drawing/2014/main" id="{0D072A66-3581-728B-8677-60E15FE7EFB7}"/>
              </a:ext>
            </a:extLst>
          </p:cNvPr>
          <p:cNvSpPr txBox="1"/>
          <p:nvPr/>
        </p:nvSpPr>
        <p:spPr>
          <a:xfrm>
            <a:off x="4897419" y="2968346"/>
            <a:ext cx="6448807" cy="2585323"/>
          </a:xfrm>
          <a:prstGeom prst="rect">
            <a:avLst/>
          </a:prstGeom>
          <a:noFill/>
        </p:spPr>
        <p:txBody>
          <a:bodyPr wrap="square">
            <a:spAutoFit/>
          </a:bodyPr>
          <a:lstStyle/>
          <a:p>
            <a:pPr algn="ctr"/>
            <a:r>
              <a:rPr lang="vi-VN" sz="5400" dirty="0">
                <a:latin typeface="+mj-lt"/>
              </a:rPr>
              <a:t>Nhóm 2 HS trao đổi bài văn cho nhau để đọc bài của bạn.</a:t>
            </a:r>
            <a:endParaRPr lang="en-SG" sz="5400" dirty="0">
              <a:latin typeface="+mj-lt"/>
            </a:endParaRPr>
          </a:p>
        </p:txBody>
      </p:sp>
    </p:spTree>
    <p:extLst>
      <p:ext uri="{BB962C8B-B14F-4D97-AF65-F5344CB8AC3E}">
        <p14:creationId xmlns:p14="http://schemas.microsoft.com/office/powerpoint/2010/main" val="292547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rcRect b="5825"/>
          <a:stretch/>
        </p:blipFill>
        <p:spPr>
          <a:xfrm>
            <a:off x="0" y="-1"/>
            <a:ext cx="12192000" cy="6858001"/>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3047999" y="121042"/>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GÓP Ý KIẾN</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1">
            <a:extLst>
              <a:ext uri="{FF2B5EF4-FFF2-40B4-BE49-F238E27FC236}">
                <a16:creationId xmlns:a16="http://schemas.microsoft.com/office/drawing/2014/main" id="{3DE205C5-157F-74F2-2148-2C664720ACA0}"/>
              </a:ext>
            </a:extLst>
          </p:cNvPr>
          <p:cNvSpPr>
            <a:spLocks noChangeArrowheads="1"/>
          </p:cNvSpPr>
          <p:nvPr/>
        </p:nvSpPr>
        <p:spPr bwMode="auto">
          <a:xfrm>
            <a:off x="3028950"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2" name="Table 1">
            <a:extLst>
              <a:ext uri="{FF2B5EF4-FFF2-40B4-BE49-F238E27FC236}">
                <a16:creationId xmlns:a16="http://schemas.microsoft.com/office/drawing/2014/main" id="{79F6A3B9-0CE2-AA48-32E3-45A29478DF90}"/>
              </a:ext>
            </a:extLst>
          </p:cNvPr>
          <p:cNvGraphicFramePr>
            <a:graphicFrameLocks noGrp="1"/>
          </p:cNvGraphicFramePr>
          <p:nvPr>
            <p:extLst>
              <p:ext uri="{D42A27DB-BD31-4B8C-83A1-F6EECF244321}">
                <p14:modId xmlns:p14="http://schemas.microsoft.com/office/powerpoint/2010/main" val="4264174518"/>
              </p:ext>
            </p:extLst>
          </p:nvPr>
        </p:nvGraphicFramePr>
        <p:xfrm>
          <a:off x="142875" y="939215"/>
          <a:ext cx="11930592" cy="5848545"/>
        </p:xfrm>
        <a:graphic>
          <a:graphicData uri="http://schemas.openxmlformats.org/drawingml/2006/table">
            <a:tbl>
              <a:tblPr firstRow="1" firstCol="1" bandRow="1">
                <a:tableStyleId>{1E171933-4619-4E11-9A3F-F7608DF75F80}</a:tableStyleId>
              </a:tblPr>
              <a:tblGrid>
                <a:gridCol w="3853392">
                  <a:extLst>
                    <a:ext uri="{9D8B030D-6E8A-4147-A177-3AD203B41FA5}">
                      <a16:colId xmlns:a16="http://schemas.microsoft.com/office/drawing/2014/main" val="625585926"/>
                    </a:ext>
                  </a:extLst>
                </a:gridCol>
                <a:gridCol w="8077200">
                  <a:extLst>
                    <a:ext uri="{9D8B030D-6E8A-4147-A177-3AD203B41FA5}">
                      <a16:colId xmlns:a16="http://schemas.microsoft.com/office/drawing/2014/main" val="2129079738"/>
                    </a:ext>
                  </a:extLst>
                </a:gridCol>
              </a:tblGrid>
              <a:tr h="1169709">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Nội dung trao đổi về truyện kể sáng tạo</a:t>
                      </a:r>
                      <a:endParaRPr lang="en-SG" sz="2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Câu trả lời</a:t>
                      </a:r>
                      <a:endParaRPr lang="en-SG" sz="2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760434362"/>
                  </a:ext>
                </a:extLst>
              </a:tr>
              <a:tr h="1169709">
                <a:tc>
                  <a:txBody>
                    <a:bodyPr/>
                    <a:lstStyle/>
                    <a:p>
                      <a:pPr algn="just">
                        <a:lnSpc>
                          <a:spcPct val="100000"/>
                        </a:lnSpc>
                        <a:spcAft>
                          <a:spcPts val="800"/>
                        </a:spcAft>
                      </a:pPr>
                      <a:r>
                        <a:rPr lang="vi-VN" sz="3200" b="0" dirty="0">
                          <a:solidFill>
                            <a:schemeClr val="bg1">
                              <a:lumMod val="10000"/>
                            </a:schemeClr>
                          </a:solidFill>
                          <a:effectLst/>
                          <a:latin typeface="Times New Roman" panose="02020603050405020304" pitchFamily="18" charset="0"/>
                          <a:cs typeface="Times New Roman" panose="02020603050405020304" pitchFamily="18" charset="0"/>
                        </a:rPr>
                        <a:t>Điều tôi thích ở truyện của bạn</a:t>
                      </a:r>
                      <a:endParaRPr lang="en-SG" sz="24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a:solidFill>
                            <a:schemeClr val="bg1">
                              <a:lumMod val="10000"/>
                            </a:schemeClr>
                          </a:solidFill>
                          <a:effectLst/>
                          <a:latin typeface="Times New Roman" panose="02020603050405020304" pitchFamily="18" charset="0"/>
                          <a:cs typeface="Times New Roman" panose="02020603050405020304" pitchFamily="18" charset="0"/>
                        </a:rPr>
                        <a:t>…</a:t>
                      </a:r>
                      <a:endParaRPr lang="en-SG" sz="24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1017589"/>
                  </a:ext>
                </a:extLst>
              </a:tr>
              <a:tr h="1169709">
                <a:tc>
                  <a:txBody>
                    <a:bodyPr/>
                    <a:lstStyle/>
                    <a:p>
                      <a:pPr algn="just">
                        <a:lnSpc>
                          <a:spcPct val="100000"/>
                        </a:lnSpc>
                        <a:spcAft>
                          <a:spcPts val="800"/>
                        </a:spcAft>
                      </a:pPr>
                      <a:r>
                        <a:rPr lang="vi-VN" sz="3200" b="0" dirty="0">
                          <a:solidFill>
                            <a:schemeClr val="bg1">
                              <a:lumMod val="10000"/>
                            </a:schemeClr>
                          </a:solidFill>
                          <a:effectLst/>
                          <a:latin typeface="Times New Roman" panose="02020603050405020304" pitchFamily="18" charset="0"/>
                          <a:cs typeface="Times New Roman" panose="02020603050405020304" pitchFamily="18" charset="0"/>
                        </a:rPr>
                        <a:t>Kinh nghiệm viết truyện tôi học ở bạn</a:t>
                      </a:r>
                      <a:endParaRPr lang="en-SG" sz="24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a:solidFill>
                            <a:schemeClr val="bg1">
                              <a:lumMod val="10000"/>
                            </a:schemeClr>
                          </a:solidFill>
                          <a:effectLst/>
                          <a:latin typeface="Times New Roman" panose="02020603050405020304" pitchFamily="18" charset="0"/>
                          <a:cs typeface="Times New Roman" panose="02020603050405020304" pitchFamily="18" charset="0"/>
                        </a:rPr>
                        <a:t>…</a:t>
                      </a:r>
                      <a:endParaRPr lang="en-SG" sz="24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4760221"/>
                  </a:ext>
                </a:extLst>
              </a:tr>
              <a:tr h="1169709">
                <a:tc>
                  <a:txBody>
                    <a:bodyPr/>
                    <a:lstStyle/>
                    <a:p>
                      <a:pPr algn="just">
                        <a:lnSpc>
                          <a:spcPct val="100000"/>
                        </a:lnSpc>
                        <a:spcAft>
                          <a:spcPts val="800"/>
                        </a:spcAft>
                      </a:pPr>
                      <a:r>
                        <a:rPr lang="vi-VN" sz="3200" b="0" dirty="0">
                          <a:solidFill>
                            <a:schemeClr val="bg1">
                              <a:lumMod val="10000"/>
                            </a:schemeClr>
                          </a:solidFill>
                          <a:effectLst/>
                          <a:latin typeface="Times New Roman" panose="02020603050405020304" pitchFamily="18" charset="0"/>
                          <a:cs typeface="Times New Roman" panose="02020603050405020304" pitchFamily="18" charset="0"/>
                        </a:rPr>
                        <a:t>Điều tôi không thích trong truyện của bạn</a:t>
                      </a:r>
                      <a:endParaRPr lang="en-SG" sz="24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dirty="0">
                          <a:solidFill>
                            <a:schemeClr val="bg1">
                              <a:lumMod val="10000"/>
                            </a:schemeClr>
                          </a:solidFill>
                          <a:effectLst/>
                          <a:latin typeface="Times New Roman" panose="02020603050405020304" pitchFamily="18" charset="0"/>
                          <a:cs typeface="Times New Roman" panose="02020603050405020304" pitchFamily="18" charset="0"/>
                        </a:rPr>
                        <a:t>…</a:t>
                      </a:r>
                      <a:endParaRPr lang="en-SG" sz="2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8002951"/>
                  </a:ext>
                </a:extLst>
              </a:tr>
              <a:tr h="1169709">
                <a:tc>
                  <a:txBody>
                    <a:bodyPr/>
                    <a:lstStyle/>
                    <a:p>
                      <a:pPr algn="just">
                        <a:lnSpc>
                          <a:spcPct val="100000"/>
                        </a:lnSpc>
                        <a:spcAft>
                          <a:spcPts val="800"/>
                        </a:spcAft>
                      </a:pPr>
                      <a:r>
                        <a:rPr lang="vi-VN" sz="3200" b="0" dirty="0">
                          <a:solidFill>
                            <a:schemeClr val="bg1">
                              <a:lumMod val="10000"/>
                            </a:schemeClr>
                          </a:solidFill>
                          <a:effectLst/>
                          <a:latin typeface="Times New Roman" panose="02020603050405020304" pitchFamily="18" charset="0"/>
                          <a:cs typeface="Times New Roman" panose="02020603050405020304" pitchFamily="18" charset="0"/>
                        </a:rPr>
                        <a:t>Phần đề xuất bạn chỉnh sửa</a:t>
                      </a:r>
                      <a:endParaRPr lang="en-SG" sz="240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dirty="0">
                          <a:solidFill>
                            <a:schemeClr val="bg1">
                              <a:lumMod val="10000"/>
                            </a:schemeClr>
                          </a:solidFill>
                          <a:effectLst/>
                          <a:latin typeface="Times New Roman" panose="02020603050405020304" pitchFamily="18" charset="0"/>
                          <a:cs typeface="Times New Roman" panose="02020603050405020304" pitchFamily="18" charset="0"/>
                        </a:rPr>
                        <a:t>…</a:t>
                      </a:r>
                      <a:endParaRPr lang="en-SG" sz="24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7417292"/>
                  </a:ext>
                </a:extLst>
              </a:tr>
            </a:tbl>
          </a:graphicData>
        </a:graphic>
      </p:graphicFrame>
    </p:spTree>
    <p:extLst>
      <p:ext uri="{BB962C8B-B14F-4D97-AF65-F5344CB8AC3E}">
        <p14:creationId xmlns:p14="http://schemas.microsoft.com/office/powerpoint/2010/main" val="3109681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9EDA8-396A-DA6C-340B-2638D31B9B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5B8FCB-D463-FB97-60BE-145A8A0531DC}"/>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1049D5F-64A1-63C6-B8C2-9980233A32B0}"/>
              </a:ext>
            </a:extLst>
          </p:cNvPr>
          <p:cNvSpPr txBox="1"/>
          <p:nvPr/>
        </p:nvSpPr>
        <p:spPr>
          <a:xfrm>
            <a:off x="2885568" y="105924"/>
            <a:ext cx="7936917"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LƯU Ý LỖI HAY GẶP</a:t>
            </a:r>
            <a:endParaRPr kumimoji="0" lang="en-SG" sz="32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Google Shape;1107;p29">
            <a:extLst>
              <a:ext uri="{FF2B5EF4-FFF2-40B4-BE49-F238E27FC236}">
                <a16:creationId xmlns:a16="http://schemas.microsoft.com/office/drawing/2014/main" id="{5E5CECA1-D57C-FA17-82F4-047A76EF4DA6}"/>
              </a:ext>
            </a:extLst>
          </p:cNvPr>
          <p:cNvSpPr/>
          <p:nvPr/>
        </p:nvSpPr>
        <p:spPr>
          <a:xfrm>
            <a:off x="0" y="3477127"/>
            <a:ext cx="12192000" cy="63905"/>
          </a:xfrm>
          <a:custGeom>
            <a:avLst/>
            <a:gdLst/>
            <a:ahLst/>
            <a:cxnLst/>
            <a:rect l="l" t="t" r="r" b="b"/>
            <a:pathLst>
              <a:path w="6491518" h="31243" extrusionOk="0">
                <a:moveTo>
                  <a:pt x="0" y="0"/>
                </a:moveTo>
                <a:lnTo>
                  <a:pt x="6491519" y="0"/>
                </a:lnTo>
                <a:lnTo>
                  <a:pt x="6491519" y="31244"/>
                </a:lnTo>
                <a:lnTo>
                  <a:pt x="0" y="31244"/>
                </a:lnTo>
                <a:close/>
              </a:path>
            </a:pathLst>
          </a:custGeom>
          <a:solidFill>
            <a:srgbClr val="9B9B9B"/>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1108;p29">
            <a:extLst>
              <a:ext uri="{FF2B5EF4-FFF2-40B4-BE49-F238E27FC236}">
                <a16:creationId xmlns:a16="http://schemas.microsoft.com/office/drawing/2014/main" id="{6CC94C5B-E417-7608-75F1-865E4D429D80}"/>
              </a:ext>
            </a:extLst>
          </p:cNvPr>
          <p:cNvSpPr/>
          <p:nvPr/>
        </p:nvSpPr>
        <p:spPr>
          <a:xfrm>
            <a:off x="5463" y="3779451"/>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1109;p29">
            <a:extLst>
              <a:ext uri="{FF2B5EF4-FFF2-40B4-BE49-F238E27FC236}">
                <a16:creationId xmlns:a16="http://schemas.microsoft.com/office/drawing/2014/main" id="{E937AA00-5F91-4907-26C1-54854B906B65}"/>
              </a:ext>
            </a:extLst>
          </p:cNvPr>
          <p:cNvSpPr/>
          <p:nvPr/>
        </p:nvSpPr>
        <p:spPr>
          <a:xfrm>
            <a:off x="90479" y="3845104"/>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110;p29">
            <a:extLst>
              <a:ext uri="{FF2B5EF4-FFF2-40B4-BE49-F238E27FC236}">
                <a16:creationId xmlns:a16="http://schemas.microsoft.com/office/drawing/2014/main" id="{7BB9A65C-D8B0-2DC2-3137-1BB2AFD97D04}"/>
              </a:ext>
            </a:extLst>
          </p:cNvPr>
          <p:cNvSpPr/>
          <p:nvPr/>
        </p:nvSpPr>
        <p:spPr>
          <a:xfrm>
            <a:off x="508684" y="3441117"/>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111;p29">
            <a:extLst>
              <a:ext uri="{FF2B5EF4-FFF2-40B4-BE49-F238E27FC236}">
                <a16:creationId xmlns:a16="http://schemas.microsoft.com/office/drawing/2014/main" id="{5E3872F2-D465-6B6A-8928-2FE3E610339F}"/>
              </a:ext>
            </a:extLst>
          </p:cNvPr>
          <p:cNvSpPr/>
          <p:nvPr/>
        </p:nvSpPr>
        <p:spPr>
          <a:xfrm>
            <a:off x="566047" y="3568727"/>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112;p29">
            <a:extLst>
              <a:ext uri="{FF2B5EF4-FFF2-40B4-BE49-F238E27FC236}">
                <a16:creationId xmlns:a16="http://schemas.microsoft.com/office/drawing/2014/main" id="{627959C7-6A9D-E9C8-4202-B5AEB8511918}"/>
              </a:ext>
            </a:extLst>
          </p:cNvPr>
          <p:cNvSpPr/>
          <p:nvPr/>
        </p:nvSpPr>
        <p:spPr>
          <a:xfrm>
            <a:off x="544700" y="3473023"/>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13;p29">
            <a:extLst>
              <a:ext uri="{FF2B5EF4-FFF2-40B4-BE49-F238E27FC236}">
                <a16:creationId xmlns:a16="http://schemas.microsoft.com/office/drawing/2014/main" id="{828F28E5-2D9B-24B5-5A18-1151BD2D419C}"/>
              </a:ext>
            </a:extLst>
          </p:cNvPr>
          <p:cNvSpPr/>
          <p:nvPr/>
        </p:nvSpPr>
        <p:spPr>
          <a:xfrm>
            <a:off x="1508526" y="2320464"/>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114;p29">
            <a:extLst>
              <a:ext uri="{FF2B5EF4-FFF2-40B4-BE49-F238E27FC236}">
                <a16:creationId xmlns:a16="http://schemas.microsoft.com/office/drawing/2014/main" id="{CBE19E9E-B0C7-40D1-EEB6-358D75ED5E45}"/>
              </a:ext>
            </a:extLst>
          </p:cNvPr>
          <p:cNvSpPr/>
          <p:nvPr/>
        </p:nvSpPr>
        <p:spPr>
          <a:xfrm>
            <a:off x="1593545" y="2386116"/>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115;p29">
            <a:extLst>
              <a:ext uri="{FF2B5EF4-FFF2-40B4-BE49-F238E27FC236}">
                <a16:creationId xmlns:a16="http://schemas.microsoft.com/office/drawing/2014/main" id="{1A3D7EE1-220C-6B8E-6D07-7F84BE3D8F9A}"/>
              </a:ext>
            </a:extLst>
          </p:cNvPr>
          <p:cNvSpPr/>
          <p:nvPr/>
        </p:nvSpPr>
        <p:spPr>
          <a:xfrm>
            <a:off x="2011652" y="3441120"/>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116;p29">
            <a:extLst>
              <a:ext uri="{FF2B5EF4-FFF2-40B4-BE49-F238E27FC236}">
                <a16:creationId xmlns:a16="http://schemas.microsoft.com/office/drawing/2014/main" id="{12EAF2B0-B4FB-28AA-98B6-448784767D92}"/>
              </a:ext>
            </a:extLst>
          </p:cNvPr>
          <p:cNvSpPr/>
          <p:nvPr/>
        </p:nvSpPr>
        <p:spPr>
          <a:xfrm>
            <a:off x="2071629" y="3229560"/>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117;p29">
            <a:extLst>
              <a:ext uri="{FF2B5EF4-FFF2-40B4-BE49-F238E27FC236}">
                <a16:creationId xmlns:a16="http://schemas.microsoft.com/office/drawing/2014/main" id="{FE571267-B0A7-0F5A-8599-2F92819E0AFB}"/>
              </a:ext>
            </a:extLst>
          </p:cNvPr>
          <p:cNvSpPr/>
          <p:nvPr/>
        </p:nvSpPr>
        <p:spPr>
          <a:xfrm>
            <a:off x="2048104" y="3473023"/>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118;p29">
            <a:extLst>
              <a:ext uri="{FF2B5EF4-FFF2-40B4-BE49-F238E27FC236}">
                <a16:creationId xmlns:a16="http://schemas.microsoft.com/office/drawing/2014/main" id="{F77BC21D-7E0B-8884-C90C-001624CEA3E8}"/>
              </a:ext>
            </a:extLst>
          </p:cNvPr>
          <p:cNvSpPr/>
          <p:nvPr/>
        </p:nvSpPr>
        <p:spPr>
          <a:xfrm>
            <a:off x="4968796" y="2320464"/>
            <a:ext cx="1150312" cy="909095"/>
          </a:xfrm>
          <a:custGeom>
            <a:avLst/>
            <a:gdLst/>
            <a:ahLst/>
            <a:cxnLst/>
            <a:rect l="l" t="t" r="r" b="b"/>
            <a:pathLst>
              <a:path w="969203" h="861234" extrusionOk="0">
                <a:moveTo>
                  <a:pt x="683451" y="0"/>
                </a:moveTo>
                <a:lnTo>
                  <a:pt x="285718" y="0"/>
                </a:lnTo>
                <a:cubicBezTo>
                  <a:pt x="254676" y="37"/>
                  <a:pt x="225997"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1" y="861230"/>
                  <a:pt x="743259" y="844607"/>
                  <a:pt x="758748" y="817649"/>
                </a:cubicBezTo>
                <a:lnTo>
                  <a:pt x="957615" y="473968"/>
                </a:lnTo>
                <a:cubicBezTo>
                  <a:pt x="973066" y="447077"/>
                  <a:pt x="973066" y="414001"/>
                  <a:pt x="957615" y="387110"/>
                </a:cubicBezTo>
                <a:lnTo>
                  <a:pt x="758748" y="43429"/>
                </a:lnTo>
                <a:cubicBezTo>
                  <a:pt x="743196" y="16555"/>
                  <a:pt x="714501" y="5"/>
                  <a:pt x="683451" y="0"/>
                </a:cubicBezTo>
                <a:close/>
              </a:path>
            </a:pathLst>
          </a:custGeom>
          <a:solidFill>
            <a:schemeClr val="accent1">
              <a:lumMod val="20000"/>
              <a:lumOff val="80000"/>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119;p29">
            <a:extLst>
              <a:ext uri="{FF2B5EF4-FFF2-40B4-BE49-F238E27FC236}">
                <a16:creationId xmlns:a16="http://schemas.microsoft.com/office/drawing/2014/main" id="{B296FD27-3E61-1A55-AEA3-CA26ED0C4369}"/>
              </a:ext>
            </a:extLst>
          </p:cNvPr>
          <p:cNvSpPr/>
          <p:nvPr/>
        </p:nvSpPr>
        <p:spPr>
          <a:xfrm>
            <a:off x="5054001" y="2386116"/>
            <a:ext cx="979687" cy="778992"/>
          </a:xfrm>
          <a:custGeom>
            <a:avLst/>
            <a:gdLst/>
            <a:ahLst/>
            <a:cxnLst/>
            <a:rect l="l" t="t" r="r" b="b"/>
            <a:pathLst>
              <a:path w="825441" h="737980" extrusionOk="0">
                <a:moveTo>
                  <a:pt x="574017" y="737979"/>
                </a:moveTo>
                <a:lnTo>
                  <a:pt x="251425" y="737979"/>
                </a:lnTo>
                <a:cubicBezTo>
                  <a:pt x="219235" y="738109"/>
                  <a:pt x="189438" y="721005"/>
                  <a:pt x="173315" y="693144"/>
                </a:cubicBezTo>
                <a:lnTo>
                  <a:pt x="11941" y="413825"/>
                </a:lnTo>
                <a:cubicBezTo>
                  <a:pt x="-3980" y="386055"/>
                  <a:pt x="-3980" y="351925"/>
                  <a:pt x="11941" y="324155"/>
                </a:cubicBezTo>
                <a:lnTo>
                  <a:pt x="173315" y="44836"/>
                </a:lnTo>
                <a:cubicBezTo>
                  <a:pt x="189438" y="16975"/>
                  <a:pt x="219235" y="-129"/>
                  <a:pt x="251425" y="1"/>
                </a:cubicBezTo>
                <a:lnTo>
                  <a:pt x="574017" y="1"/>
                </a:lnTo>
                <a:cubicBezTo>
                  <a:pt x="606215" y="-161"/>
                  <a:pt x="636028" y="16951"/>
                  <a:pt x="652126" y="44836"/>
                </a:cubicBezTo>
                <a:lnTo>
                  <a:pt x="813500" y="324155"/>
                </a:lnTo>
                <a:cubicBezTo>
                  <a:pt x="829422" y="351925"/>
                  <a:pt x="829422" y="386055"/>
                  <a:pt x="813500" y="413825"/>
                </a:cubicBezTo>
                <a:lnTo>
                  <a:pt x="652126" y="693144"/>
                </a:lnTo>
                <a:cubicBezTo>
                  <a:pt x="636028" y="721029"/>
                  <a:pt x="606215" y="738142"/>
                  <a:pt x="574017" y="737979"/>
                </a:cubicBezTo>
                <a:close/>
                <a:moveTo>
                  <a:pt x="251425" y="31245"/>
                </a:moveTo>
                <a:cubicBezTo>
                  <a:pt x="230528" y="31174"/>
                  <a:pt x="211202" y="42328"/>
                  <a:pt x="200810" y="60458"/>
                </a:cubicBezTo>
                <a:lnTo>
                  <a:pt x="39436" y="339777"/>
                </a:lnTo>
                <a:cubicBezTo>
                  <a:pt x="29126" y="357888"/>
                  <a:pt x="29126" y="380092"/>
                  <a:pt x="39436" y="398203"/>
                </a:cubicBezTo>
                <a:lnTo>
                  <a:pt x="200810" y="677523"/>
                </a:lnTo>
                <a:cubicBezTo>
                  <a:pt x="211250" y="695605"/>
                  <a:pt x="230545" y="706741"/>
                  <a:pt x="251425" y="706735"/>
                </a:cubicBezTo>
                <a:lnTo>
                  <a:pt x="574017" y="706735"/>
                </a:lnTo>
                <a:cubicBezTo>
                  <a:pt x="594841" y="706686"/>
                  <a:pt x="614064" y="695556"/>
                  <a:pt x="624476" y="677523"/>
                </a:cubicBezTo>
                <a:lnTo>
                  <a:pt x="785850" y="398203"/>
                </a:lnTo>
                <a:cubicBezTo>
                  <a:pt x="796159" y="380092"/>
                  <a:pt x="796159" y="357888"/>
                  <a:pt x="785850" y="339777"/>
                </a:cubicBezTo>
                <a:lnTo>
                  <a:pt x="624632" y="60458"/>
                </a:lnTo>
                <a:cubicBezTo>
                  <a:pt x="614267" y="42377"/>
                  <a:pt x="595014" y="31230"/>
                  <a:pt x="574173"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120;p29">
            <a:extLst>
              <a:ext uri="{FF2B5EF4-FFF2-40B4-BE49-F238E27FC236}">
                <a16:creationId xmlns:a16="http://schemas.microsoft.com/office/drawing/2014/main" id="{16AC30C6-9C34-9A9A-91A5-B00191902DD7}"/>
              </a:ext>
            </a:extLst>
          </p:cNvPr>
          <p:cNvSpPr/>
          <p:nvPr/>
        </p:nvSpPr>
        <p:spPr>
          <a:xfrm>
            <a:off x="5472086" y="3441122"/>
            <a:ext cx="143707" cy="127809"/>
          </a:xfrm>
          <a:custGeom>
            <a:avLst/>
            <a:gdLst/>
            <a:ahLst/>
            <a:cxnLst/>
            <a:rect l="l" t="t" r="r" b="b"/>
            <a:pathLst>
              <a:path w="154344" h="154344" extrusionOk="0">
                <a:moveTo>
                  <a:pt x="154344" y="77172"/>
                </a:moveTo>
                <a:cubicBezTo>
                  <a:pt x="154344" y="119793"/>
                  <a:pt x="119793" y="154344"/>
                  <a:pt x="77172" y="154344"/>
                </a:cubicBezTo>
                <a:cubicBezTo>
                  <a:pt x="34551" y="154344"/>
                  <a:pt x="0" y="119793"/>
                  <a:pt x="0" y="77172"/>
                </a:cubicBezTo>
                <a:cubicBezTo>
                  <a:pt x="0" y="34551"/>
                  <a:pt x="34551" y="0"/>
                  <a:pt x="77172" y="0"/>
                </a:cubicBezTo>
                <a:cubicBezTo>
                  <a:pt x="119793" y="0"/>
                  <a:pt x="154344" y="34551"/>
                  <a:pt x="154344" y="77172"/>
                </a:cubicBez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121;p29">
            <a:extLst>
              <a:ext uri="{FF2B5EF4-FFF2-40B4-BE49-F238E27FC236}">
                <a16:creationId xmlns:a16="http://schemas.microsoft.com/office/drawing/2014/main" id="{89A38586-1CA8-62E8-DF88-D2A3E9A43EA4}"/>
              </a:ext>
            </a:extLst>
          </p:cNvPr>
          <p:cNvSpPr/>
          <p:nvPr/>
        </p:nvSpPr>
        <p:spPr>
          <a:xfrm>
            <a:off x="5529307" y="3229560"/>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122;p29">
            <a:extLst>
              <a:ext uri="{FF2B5EF4-FFF2-40B4-BE49-F238E27FC236}">
                <a16:creationId xmlns:a16="http://schemas.microsoft.com/office/drawing/2014/main" id="{E21DE99F-0AD4-BB2C-4806-6A0F3AC0B68B}"/>
              </a:ext>
            </a:extLst>
          </p:cNvPr>
          <p:cNvSpPr/>
          <p:nvPr/>
        </p:nvSpPr>
        <p:spPr>
          <a:xfrm>
            <a:off x="5507957" y="3473023"/>
            <a:ext cx="71853" cy="63905"/>
          </a:xfrm>
          <a:custGeom>
            <a:avLst/>
            <a:gdLst/>
            <a:ahLst/>
            <a:cxnLst/>
            <a:rect l="l" t="t" r="r" b="b"/>
            <a:pathLst>
              <a:path w="77172" h="77172" extrusionOk="0">
                <a:moveTo>
                  <a:pt x="77172" y="38586"/>
                </a:moveTo>
                <a:cubicBezTo>
                  <a:pt x="77172" y="59897"/>
                  <a:pt x="59896"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123;p29">
            <a:extLst>
              <a:ext uri="{FF2B5EF4-FFF2-40B4-BE49-F238E27FC236}">
                <a16:creationId xmlns:a16="http://schemas.microsoft.com/office/drawing/2014/main" id="{BFD24620-5677-64A9-6447-10E565593C75}"/>
              </a:ext>
            </a:extLst>
          </p:cNvPr>
          <p:cNvSpPr/>
          <p:nvPr/>
        </p:nvSpPr>
        <p:spPr>
          <a:xfrm>
            <a:off x="3248706" y="3779448"/>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124;p29">
            <a:extLst>
              <a:ext uri="{FF2B5EF4-FFF2-40B4-BE49-F238E27FC236}">
                <a16:creationId xmlns:a16="http://schemas.microsoft.com/office/drawing/2014/main" id="{A5C3756E-DACC-7420-85F6-71093E9D2C4E}"/>
              </a:ext>
            </a:extLst>
          </p:cNvPr>
          <p:cNvSpPr/>
          <p:nvPr/>
        </p:nvSpPr>
        <p:spPr>
          <a:xfrm>
            <a:off x="3334462" y="3845104"/>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125;p29">
            <a:extLst>
              <a:ext uri="{FF2B5EF4-FFF2-40B4-BE49-F238E27FC236}">
                <a16:creationId xmlns:a16="http://schemas.microsoft.com/office/drawing/2014/main" id="{88F49136-D0C7-809D-90CB-343031A92BAA}"/>
              </a:ext>
            </a:extLst>
          </p:cNvPr>
          <p:cNvSpPr/>
          <p:nvPr/>
        </p:nvSpPr>
        <p:spPr>
          <a:xfrm>
            <a:off x="3751843" y="3441120"/>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126;p29">
            <a:extLst>
              <a:ext uri="{FF2B5EF4-FFF2-40B4-BE49-F238E27FC236}">
                <a16:creationId xmlns:a16="http://schemas.microsoft.com/office/drawing/2014/main" id="{EA36CD33-B080-9333-EC65-54788F161221}"/>
              </a:ext>
            </a:extLst>
          </p:cNvPr>
          <p:cNvSpPr/>
          <p:nvPr/>
        </p:nvSpPr>
        <p:spPr>
          <a:xfrm>
            <a:off x="3809642" y="3568727"/>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127;p29">
            <a:extLst>
              <a:ext uri="{FF2B5EF4-FFF2-40B4-BE49-F238E27FC236}">
                <a16:creationId xmlns:a16="http://schemas.microsoft.com/office/drawing/2014/main" id="{E1B01204-146B-5133-E24B-EA863A26C0CF}"/>
              </a:ext>
            </a:extLst>
          </p:cNvPr>
          <p:cNvSpPr/>
          <p:nvPr/>
        </p:nvSpPr>
        <p:spPr>
          <a:xfrm>
            <a:off x="3788295" y="3473023"/>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133;p29">
            <a:extLst>
              <a:ext uri="{FF2B5EF4-FFF2-40B4-BE49-F238E27FC236}">
                <a16:creationId xmlns:a16="http://schemas.microsoft.com/office/drawing/2014/main" id="{486D6451-DBD3-4EC1-EA3A-C4382FD3A6F0}"/>
              </a:ext>
            </a:extLst>
          </p:cNvPr>
          <p:cNvSpPr txBox="1"/>
          <p:nvPr/>
        </p:nvSpPr>
        <p:spPr>
          <a:xfrm>
            <a:off x="246777" y="4030187"/>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01</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7" name="Google Shape;1134;p29">
            <a:extLst>
              <a:ext uri="{FF2B5EF4-FFF2-40B4-BE49-F238E27FC236}">
                <a16:creationId xmlns:a16="http://schemas.microsoft.com/office/drawing/2014/main" id="{F7443EC4-C9A9-E83A-A072-C48EDADBBB5A}"/>
              </a:ext>
            </a:extLst>
          </p:cNvPr>
          <p:cNvSpPr txBox="1"/>
          <p:nvPr/>
        </p:nvSpPr>
        <p:spPr>
          <a:xfrm>
            <a:off x="1754226" y="2571759"/>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02</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28" name="Google Shape;1135;p29">
            <a:extLst>
              <a:ext uri="{FF2B5EF4-FFF2-40B4-BE49-F238E27FC236}">
                <a16:creationId xmlns:a16="http://schemas.microsoft.com/office/drawing/2014/main" id="{FC92E502-3B1E-F1F0-4C9F-96466A6E1857}"/>
              </a:ext>
            </a:extLst>
          </p:cNvPr>
          <p:cNvSpPr txBox="1"/>
          <p:nvPr/>
        </p:nvSpPr>
        <p:spPr>
          <a:xfrm>
            <a:off x="3513386" y="4030205"/>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03</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9" name="Google Shape;1136;p29">
            <a:extLst>
              <a:ext uri="{FF2B5EF4-FFF2-40B4-BE49-F238E27FC236}">
                <a16:creationId xmlns:a16="http://schemas.microsoft.com/office/drawing/2014/main" id="{1C4C8CCA-8C70-ADAA-B127-28CD43C9D317}"/>
              </a:ext>
            </a:extLst>
          </p:cNvPr>
          <p:cNvSpPr txBox="1"/>
          <p:nvPr/>
        </p:nvSpPr>
        <p:spPr>
          <a:xfrm>
            <a:off x="5211729" y="2567759"/>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04</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30" name="TextBox 29">
            <a:extLst>
              <a:ext uri="{FF2B5EF4-FFF2-40B4-BE49-F238E27FC236}">
                <a16:creationId xmlns:a16="http://schemas.microsoft.com/office/drawing/2014/main" id="{BF045047-025E-8D36-0F34-13FD078A06E1}"/>
              </a:ext>
            </a:extLst>
          </p:cNvPr>
          <p:cNvSpPr txBox="1"/>
          <p:nvPr/>
        </p:nvSpPr>
        <p:spPr>
          <a:xfrm>
            <a:off x="-39437" y="880031"/>
            <a:ext cx="1850944" cy="2308324"/>
          </a:xfrm>
          <a:prstGeom prst="rect">
            <a:avLst/>
          </a:prstGeom>
          <a:noFill/>
        </p:spPr>
        <p:txBody>
          <a:bodyPr wrap="square">
            <a:spAutoFit/>
          </a:bodyPr>
          <a:lstStyle/>
          <a:p>
            <a:pPr algn="ctr"/>
            <a:r>
              <a:rPr lang="vi-VN" sz="2400" dirty="0">
                <a:latin typeface="+mj-lt"/>
              </a:rPr>
              <a:t>Truyện thiếu hấp dẫn do không có bối cảnh hay tình huống thu hút.</a:t>
            </a:r>
            <a:endParaRPr lang="en-SG" sz="2400" dirty="0">
              <a:latin typeface="+mj-lt"/>
            </a:endParaRPr>
          </a:p>
        </p:txBody>
      </p:sp>
      <p:sp>
        <p:nvSpPr>
          <p:cNvPr id="31" name="TextBox 30">
            <a:extLst>
              <a:ext uri="{FF2B5EF4-FFF2-40B4-BE49-F238E27FC236}">
                <a16:creationId xmlns:a16="http://schemas.microsoft.com/office/drawing/2014/main" id="{48007E5C-E5DA-D483-D146-F81368DCFAF0}"/>
              </a:ext>
            </a:extLst>
          </p:cNvPr>
          <p:cNvSpPr txBox="1"/>
          <p:nvPr/>
        </p:nvSpPr>
        <p:spPr>
          <a:xfrm>
            <a:off x="1248348" y="3669645"/>
            <a:ext cx="1941501" cy="2308324"/>
          </a:xfrm>
          <a:prstGeom prst="rect">
            <a:avLst/>
          </a:prstGeom>
          <a:noFill/>
        </p:spPr>
        <p:txBody>
          <a:bodyPr wrap="square">
            <a:spAutoFit/>
          </a:bodyPr>
          <a:lstStyle/>
          <a:p>
            <a:pPr algn="ctr"/>
            <a:r>
              <a:rPr lang="vi-VN" sz="2400" dirty="0">
                <a:latin typeface="+mj-lt"/>
              </a:rPr>
              <a:t>Chọn ngôi kể, người kể không phù hợp với nội dung và chủ đề của truyện.</a:t>
            </a:r>
            <a:endParaRPr lang="en-SG" sz="2400" dirty="0">
              <a:latin typeface="+mj-lt"/>
            </a:endParaRPr>
          </a:p>
        </p:txBody>
      </p:sp>
      <p:sp>
        <p:nvSpPr>
          <p:cNvPr id="32" name="TextBox 31">
            <a:extLst>
              <a:ext uri="{FF2B5EF4-FFF2-40B4-BE49-F238E27FC236}">
                <a16:creationId xmlns:a16="http://schemas.microsoft.com/office/drawing/2014/main" id="{E97AABAA-6962-D49E-9B27-0F8A37F2B85B}"/>
              </a:ext>
            </a:extLst>
          </p:cNvPr>
          <p:cNvSpPr txBox="1"/>
          <p:nvPr/>
        </p:nvSpPr>
        <p:spPr>
          <a:xfrm>
            <a:off x="2657918" y="774011"/>
            <a:ext cx="2313310" cy="2677656"/>
          </a:xfrm>
          <a:prstGeom prst="rect">
            <a:avLst/>
          </a:prstGeom>
          <a:noFill/>
        </p:spPr>
        <p:txBody>
          <a:bodyPr wrap="square">
            <a:spAutoFit/>
          </a:bodyPr>
          <a:lstStyle/>
          <a:p>
            <a:pPr algn="ctr"/>
            <a:r>
              <a:rPr lang="vi-VN" sz="2400" dirty="0">
                <a:latin typeface="+mj-lt"/>
              </a:rPr>
              <a:t>Các sự kiện và chi tiết trong câu chuyện không được lồng ghép thống nhất với nhau theo một mạch kể.</a:t>
            </a:r>
            <a:endParaRPr lang="en-SG" sz="2400" dirty="0">
              <a:latin typeface="+mj-lt"/>
            </a:endParaRPr>
          </a:p>
        </p:txBody>
      </p:sp>
      <p:sp>
        <p:nvSpPr>
          <p:cNvPr id="33" name="TextBox 32">
            <a:extLst>
              <a:ext uri="{FF2B5EF4-FFF2-40B4-BE49-F238E27FC236}">
                <a16:creationId xmlns:a16="http://schemas.microsoft.com/office/drawing/2014/main" id="{E0071A63-0938-0595-4A44-57FAE406A877}"/>
              </a:ext>
            </a:extLst>
          </p:cNvPr>
          <p:cNvSpPr txBox="1"/>
          <p:nvPr/>
        </p:nvSpPr>
        <p:spPr>
          <a:xfrm>
            <a:off x="4504915" y="3626312"/>
            <a:ext cx="2359894" cy="3046988"/>
          </a:xfrm>
          <a:prstGeom prst="rect">
            <a:avLst/>
          </a:prstGeom>
          <a:noFill/>
        </p:spPr>
        <p:txBody>
          <a:bodyPr wrap="square">
            <a:spAutoFit/>
          </a:bodyPr>
          <a:lstStyle/>
          <a:p>
            <a:pPr algn="ctr"/>
            <a:r>
              <a:rPr lang="vi-VN" sz="2400" dirty="0">
                <a:latin typeface="+mj-lt"/>
              </a:rPr>
              <a:t>Cốt truyện đơn điệu, thiếu các chi tiết tiêu biểu làm điểm nhấn, không xây dựng được yếu tố bất ngờ hay chi tiết bước ngoặt.</a:t>
            </a:r>
            <a:endParaRPr lang="en-SG" sz="2400" dirty="0">
              <a:latin typeface="+mj-lt"/>
            </a:endParaRPr>
          </a:p>
        </p:txBody>
      </p:sp>
      <p:sp>
        <p:nvSpPr>
          <p:cNvPr id="4" name="Google Shape;1108;p29">
            <a:extLst>
              <a:ext uri="{FF2B5EF4-FFF2-40B4-BE49-F238E27FC236}">
                <a16:creationId xmlns:a16="http://schemas.microsoft.com/office/drawing/2014/main" id="{B900AC08-0BEF-2025-5645-EE8D0D8636F2}"/>
              </a:ext>
            </a:extLst>
          </p:cNvPr>
          <p:cNvSpPr/>
          <p:nvPr/>
        </p:nvSpPr>
        <p:spPr>
          <a:xfrm>
            <a:off x="7345586" y="3779451"/>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109;p29">
            <a:extLst>
              <a:ext uri="{FF2B5EF4-FFF2-40B4-BE49-F238E27FC236}">
                <a16:creationId xmlns:a16="http://schemas.microsoft.com/office/drawing/2014/main" id="{87EFA26F-7BA5-BDA6-AD12-87ABCA46364C}"/>
              </a:ext>
            </a:extLst>
          </p:cNvPr>
          <p:cNvSpPr/>
          <p:nvPr/>
        </p:nvSpPr>
        <p:spPr>
          <a:xfrm>
            <a:off x="7430602" y="3845104"/>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110;p29">
            <a:extLst>
              <a:ext uri="{FF2B5EF4-FFF2-40B4-BE49-F238E27FC236}">
                <a16:creationId xmlns:a16="http://schemas.microsoft.com/office/drawing/2014/main" id="{7CB5CD48-C45E-95EC-1A96-51D3D50EB218}"/>
              </a:ext>
            </a:extLst>
          </p:cNvPr>
          <p:cNvSpPr/>
          <p:nvPr/>
        </p:nvSpPr>
        <p:spPr>
          <a:xfrm>
            <a:off x="7848807" y="3441117"/>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111;p29">
            <a:extLst>
              <a:ext uri="{FF2B5EF4-FFF2-40B4-BE49-F238E27FC236}">
                <a16:creationId xmlns:a16="http://schemas.microsoft.com/office/drawing/2014/main" id="{C41E2536-E0AC-57D7-9116-35442AD7854D}"/>
              </a:ext>
            </a:extLst>
          </p:cNvPr>
          <p:cNvSpPr/>
          <p:nvPr/>
        </p:nvSpPr>
        <p:spPr>
          <a:xfrm>
            <a:off x="7906170" y="3568726"/>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112;p29">
            <a:extLst>
              <a:ext uri="{FF2B5EF4-FFF2-40B4-BE49-F238E27FC236}">
                <a16:creationId xmlns:a16="http://schemas.microsoft.com/office/drawing/2014/main" id="{49790022-C7E0-C892-BABA-12B8F85D7034}"/>
              </a:ext>
            </a:extLst>
          </p:cNvPr>
          <p:cNvSpPr/>
          <p:nvPr/>
        </p:nvSpPr>
        <p:spPr>
          <a:xfrm>
            <a:off x="7884823" y="3473023"/>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133;p29">
            <a:extLst>
              <a:ext uri="{FF2B5EF4-FFF2-40B4-BE49-F238E27FC236}">
                <a16:creationId xmlns:a16="http://schemas.microsoft.com/office/drawing/2014/main" id="{7617E600-E925-3EFE-6886-00787A56EC35}"/>
              </a:ext>
            </a:extLst>
          </p:cNvPr>
          <p:cNvSpPr txBox="1"/>
          <p:nvPr/>
        </p:nvSpPr>
        <p:spPr>
          <a:xfrm>
            <a:off x="7586901" y="4030187"/>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05</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47" name="TextBox 46">
            <a:extLst>
              <a:ext uri="{FF2B5EF4-FFF2-40B4-BE49-F238E27FC236}">
                <a16:creationId xmlns:a16="http://schemas.microsoft.com/office/drawing/2014/main" id="{98075DE6-DBB9-9CBC-0A2D-E5D3853E5F36}"/>
              </a:ext>
            </a:extLst>
          </p:cNvPr>
          <p:cNvSpPr txBox="1"/>
          <p:nvPr/>
        </p:nvSpPr>
        <p:spPr>
          <a:xfrm>
            <a:off x="6627630" y="1213639"/>
            <a:ext cx="2081102" cy="1938992"/>
          </a:xfrm>
          <a:prstGeom prst="rect">
            <a:avLst/>
          </a:prstGeom>
          <a:noFill/>
        </p:spPr>
        <p:txBody>
          <a:bodyPr wrap="square">
            <a:spAutoFit/>
          </a:bodyPr>
          <a:lstStyle/>
          <a:p>
            <a:pPr algn="ctr"/>
            <a:r>
              <a:rPr lang="vi-VN" sz="2400" dirty="0">
                <a:latin typeface="+mj-lt"/>
              </a:rPr>
              <a:t>Chưa khắc hoạ rõ tính cách, động cơ, hành động của nhân vật.</a:t>
            </a:r>
            <a:endParaRPr lang="en-SG" sz="2400" dirty="0">
              <a:latin typeface="+mj-lt"/>
            </a:endParaRPr>
          </a:p>
        </p:txBody>
      </p:sp>
      <p:sp>
        <p:nvSpPr>
          <p:cNvPr id="35" name="Google Shape;1113;p29">
            <a:extLst>
              <a:ext uri="{FF2B5EF4-FFF2-40B4-BE49-F238E27FC236}">
                <a16:creationId xmlns:a16="http://schemas.microsoft.com/office/drawing/2014/main" id="{5DE0C3B9-7ECA-B212-AC24-EBFD719ECBBE}"/>
              </a:ext>
            </a:extLst>
          </p:cNvPr>
          <p:cNvSpPr/>
          <p:nvPr/>
        </p:nvSpPr>
        <p:spPr>
          <a:xfrm>
            <a:off x="9294357" y="2298627"/>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114;p29">
            <a:extLst>
              <a:ext uri="{FF2B5EF4-FFF2-40B4-BE49-F238E27FC236}">
                <a16:creationId xmlns:a16="http://schemas.microsoft.com/office/drawing/2014/main" id="{0666CB41-F02C-714C-57C2-4D20378B4158}"/>
              </a:ext>
            </a:extLst>
          </p:cNvPr>
          <p:cNvSpPr/>
          <p:nvPr/>
        </p:nvSpPr>
        <p:spPr>
          <a:xfrm>
            <a:off x="9379376" y="2364279"/>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115;p29">
            <a:extLst>
              <a:ext uri="{FF2B5EF4-FFF2-40B4-BE49-F238E27FC236}">
                <a16:creationId xmlns:a16="http://schemas.microsoft.com/office/drawing/2014/main" id="{55223CD3-DE7F-D186-70A7-929A796F35FA}"/>
              </a:ext>
            </a:extLst>
          </p:cNvPr>
          <p:cNvSpPr/>
          <p:nvPr/>
        </p:nvSpPr>
        <p:spPr>
          <a:xfrm>
            <a:off x="9797483" y="3419283"/>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116;p29">
            <a:extLst>
              <a:ext uri="{FF2B5EF4-FFF2-40B4-BE49-F238E27FC236}">
                <a16:creationId xmlns:a16="http://schemas.microsoft.com/office/drawing/2014/main" id="{B1506249-B6D5-A137-4059-326B3B524D15}"/>
              </a:ext>
            </a:extLst>
          </p:cNvPr>
          <p:cNvSpPr/>
          <p:nvPr/>
        </p:nvSpPr>
        <p:spPr>
          <a:xfrm>
            <a:off x="9857460" y="3207723"/>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117;p29">
            <a:extLst>
              <a:ext uri="{FF2B5EF4-FFF2-40B4-BE49-F238E27FC236}">
                <a16:creationId xmlns:a16="http://schemas.microsoft.com/office/drawing/2014/main" id="{D464ED81-31B5-89BB-89C9-B025FA336E2C}"/>
              </a:ext>
            </a:extLst>
          </p:cNvPr>
          <p:cNvSpPr/>
          <p:nvPr/>
        </p:nvSpPr>
        <p:spPr>
          <a:xfrm>
            <a:off x="9833935" y="3451186"/>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123;p29">
            <a:extLst>
              <a:ext uri="{FF2B5EF4-FFF2-40B4-BE49-F238E27FC236}">
                <a16:creationId xmlns:a16="http://schemas.microsoft.com/office/drawing/2014/main" id="{59F085C8-857A-453A-1F82-119E06E25BAD}"/>
              </a:ext>
            </a:extLst>
          </p:cNvPr>
          <p:cNvSpPr/>
          <p:nvPr/>
        </p:nvSpPr>
        <p:spPr>
          <a:xfrm>
            <a:off x="10937407" y="3779430"/>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124;p29">
            <a:extLst>
              <a:ext uri="{FF2B5EF4-FFF2-40B4-BE49-F238E27FC236}">
                <a16:creationId xmlns:a16="http://schemas.microsoft.com/office/drawing/2014/main" id="{FBFD7486-B0E6-9FD4-ED1E-8BA04A690B09}"/>
              </a:ext>
            </a:extLst>
          </p:cNvPr>
          <p:cNvSpPr/>
          <p:nvPr/>
        </p:nvSpPr>
        <p:spPr>
          <a:xfrm>
            <a:off x="11023163" y="3845086"/>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125;p29">
            <a:extLst>
              <a:ext uri="{FF2B5EF4-FFF2-40B4-BE49-F238E27FC236}">
                <a16:creationId xmlns:a16="http://schemas.microsoft.com/office/drawing/2014/main" id="{39036B7C-F21B-FD99-FFFB-77BF20E90A2F}"/>
              </a:ext>
            </a:extLst>
          </p:cNvPr>
          <p:cNvSpPr/>
          <p:nvPr/>
        </p:nvSpPr>
        <p:spPr>
          <a:xfrm>
            <a:off x="11440544" y="3441102"/>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126;p29">
            <a:extLst>
              <a:ext uri="{FF2B5EF4-FFF2-40B4-BE49-F238E27FC236}">
                <a16:creationId xmlns:a16="http://schemas.microsoft.com/office/drawing/2014/main" id="{CAD87B7A-2FAB-4C5C-10EA-1E7616A585C8}"/>
              </a:ext>
            </a:extLst>
          </p:cNvPr>
          <p:cNvSpPr/>
          <p:nvPr/>
        </p:nvSpPr>
        <p:spPr>
          <a:xfrm>
            <a:off x="11498343" y="3568709"/>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127;p29">
            <a:extLst>
              <a:ext uri="{FF2B5EF4-FFF2-40B4-BE49-F238E27FC236}">
                <a16:creationId xmlns:a16="http://schemas.microsoft.com/office/drawing/2014/main" id="{5AA0A641-C00E-D103-F0B4-695E9E4FAA5D}"/>
              </a:ext>
            </a:extLst>
          </p:cNvPr>
          <p:cNvSpPr/>
          <p:nvPr/>
        </p:nvSpPr>
        <p:spPr>
          <a:xfrm>
            <a:off x="11476996" y="3473005"/>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134;p29">
            <a:extLst>
              <a:ext uri="{FF2B5EF4-FFF2-40B4-BE49-F238E27FC236}">
                <a16:creationId xmlns:a16="http://schemas.microsoft.com/office/drawing/2014/main" id="{A5C4BCB9-6E73-1F2B-5AC2-C266762B6308}"/>
              </a:ext>
            </a:extLst>
          </p:cNvPr>
          <p:cNvSpPr txBox="1"/>
          <p:nvPr/>
        </p:nvSpPr>
        <p:spPr>
          <a:xfrm>
            <a:off x="9540057" y="2549922"/>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06</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56" name="Google Shape;1135;p29">
            <a:extLst>
              <a:ext uri="{FF2B5EF4-FFF2-40B4-BE49-F238E27FC236}">
                <a16:creationId xmlns:a16="http://schemas.microsoft.com/office/drawing/2014/main" id="{E6047EC0-751C-9D12-E20B-DB13FFF3E479}"/>
              </a:ext>
            </a:extLst>
          </p:cNvPr>
          <p:cNvSpPr txBox="1"/>
          <p:nvPr/>
        </p:nvSpPr>
        <p:spPr>
          <a:xfrm>
            <a:off x="11202087" y="4030187"/>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07</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57" name="TextBox 56">
            <a:extLst>
              <a:ext uri="{FF2B5EF4-FFF2-40B4-BE49-F238E27FC236}">
                <a16:creationId xmlns:a16="http://schemas.microsoft.com/office/drawing/2014/main" id="{E87E5388-AB8B-942A-0F9A-9DF3DE4999C6}"/>
              </a:ext>
            </a:extLst>
          </p:cNvPr>
          <p:cNvSpPr txBox="1"/>
          <p:nvPr/>
        </p:nvSpPr>
        <p:spPr>
          <a:xfrm>
            <a:off x="8314208" y="3752888"/>
            <a:ext cx="2966550" cy="3046988"/>
          </a:xfrm>
          <a:prstGeom prst="rect">
            <a:avLst/>
          </a:prstGeom>
          <a:noFill/>
        </p:spPr>
        <p:txBody>
          <a:bodyPr wrap="square">
            <a:spAutoFit/>
          </a:bodyPr>
          <a:lstStyle/>
          <a:p>
            <a:pPr algn="ctr"/>
            <a:r>
              <a:rPr lang="vi-VN" sz="2400" dirty="0">
                <a:latin typeface="+mj-lt"/>
              </a:rPr>
              <a:t>Ngôn ngữ kể chuyện thiếu sinh động, không tạo được những đoạn đối thoại, độc thoại nội tâm để khắc hoạ ngoại hình, phẩm chất, tính cách của các nhân vật.</a:t>
            </a:r>
            <a:endParaRPr lang="en-SG" sz="2400" dirty="0">
              <a:latin typeface="+mj-lt"/>
            </a:endParaRPr>
          </a:p>
        </p:txBody>
      </p:sp>
      <p:sp>
        <p:nvSpPr>
          <p:cNvPr id="58" name="TextBox 57">
            <a:extLst>
              <a:ext uri="{FF2B5EF4-FFF2-40B4-BE49-F238E27FC236}">
                <a16:creationId xmlns:a16="http://schemas.microsoft.com/office/drawing/2014/main" id="{C5736B5B-4EAE-83CD-0D4B-FCE809BD0318}"/>
              </a:ext>
            </a:extLst>
          </p:cNvPr>
          <p:cNvSpPr txBox="1"/>
          <p:nvPr/>
        </p:nvSpPr>
        <p:spPr>
          <a:xfrm>
            <a:off x="10510742" y="1123661"/>
            <a:ext cx="1738655" cy="1938992"/>
          </a:xfrm>
          <a:prstGeom prst="rect">
            <a:avLst/>
          </a:prstGeom>
          <a:noFill/>
        </p:spPr>
        <p:txBody>
          <a:bodyPr wrap="square">
            <a:spAutoFit/>
          </a:bodyPr>
          <a:lstStyle/>
          <a:p>
            <a:pPr algn="ctr"/>
            <a:r>
              <a:rPr lang="vi-VN" sz="2400" dirty="0">
                <a:latin typeface="+mj-lt"/>
              </a:rPr>
              <a:t>Kết truyện không để lại ấn tượng sâu sắc cho người đọc.</a:t>
            </a:r>
            <a:endParaRPr lang="en-SG" sz="2400" dirty="0">
              <a:latin typeface="+mj-lt"/>
            </a:endParaRPr>
          </a:p>
        </p:txBody>
      </p:sp>
    </p:spTree>
    <p:extLst>
      <p:ext uri="{BB962C8B-B14F-4D97-AF65-F5344CB8AC3E}">
        <p14:creationId xmlns:p14="http://schemas.microsoft.com/office/powerpoint/2010/main" val="11440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arn(inVertical)">
                                      <p:cBhvr>
                                        <p:cTn id="83" dur="500"/>
                                        <p:tgtEl>
                                          <p:spTgt spid="1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arn(inVertical)">
                                      <p:cBhvr>
                                        <p:cTn id="89" dur="500"/>
                                        <p:tgtEl>
                                          <p:spTgt spid="18"/>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barn(inVertical)">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barn(inVertical)">
                                      <p:cBhvr>
                                        <p:cTn id="106" dur="500"/>
                                        <p:tgtEl>
                                          <p:spTgt spid="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barn(inVertical)">
                                      <p:cBhvr>
                                        <p:cTn id="109" dur="500"/>
                                        <p:tgtEl>
                                          <p:spTgt spid="36"/>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barn(inVertical)">
                                      <p:cBhvr>
                                        <p:cTn id="112" dur="500"/>
                                        <p:tgtEl>
                                          <p:spTgt spid="3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barn(inVertical)">
                                      <p:cBhvr>
                                        <p:cTn id="115" dur="500"/>
                                        <p:tgtEl>
                                          <p:spTgt spid="3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barn(inVertical)">
                                      <p:cBhvr>
                                        <p:cTn id="118" dur="500"/>
                                        <p:tgtEl>
                                          <p:spTgt spid="39"/>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barn(inVertical)">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1000"/>
                                        <p:tgtEl>
                                          <p:spTgt spid="47"/>
                                        </p:tgtEl>
                                      </p:cBhvr>
                                    </p:animEffect>
                                    <p:anim calcmode="lin" valueType="num">
                                      <p:cBhvr>
                                        <p:cTn id="127" dur="1000" fill="hold"/>
                                        <p:tgtEl>
                                          <p:spTgt spid="47"/>
                                        </p:tgtEl>
                                        <p:attrNameLst>
                                          <p:attrName>ppt_x</p:attrName>
                                        </p:attrNameLst>
                                      </p:cBhvr>
                                      <p:tavLst>
                                        <p:tav tm="0">
                                          <p:val>
                                            <p:strVal val="#ppt_x"/>
                                          </p:val>
                                        </p:tav>
                                        <p:tav tm="100000">
                                          <p:val>
                                            <p:strVal val="#ppt_x"/>
                                          </p:val>
                                        </p:tav>
                                      </p:tavLst>
                                    </p:anim>
                                    <p:anim calcmode="lin" valueType="num">
                                      <p:cBhvr>
                                        <p:cTn id="1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barn(inVertical)">
                                      <p:cBhvr>
                                        <p:cTn id="133" dur="500"/>
                                        <p:tgtEl>
                                          <p:spTgt spid="35"/>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barn(inVertical)">
                                      <p:cBhvr>
                                        <p:cTn id="139" dur="500"/>
                                        <p:tgtEl>
                                          <p:spTgt spid="46"/>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8"/>
                                        </p:tgtEl>
                                        <p:attrNameLst>
                                          <p:attrName>style.visibility</p:attrName>
                                        </p:attrNameLst>
                                      </p:cBhvr>
                                      <p:to>
                                        <p:strVal val="visible"/>
                                      </p:to>
                                    </p:set>
                                    <p:animEffect transition="in" filter="barn(inVertical)">
                                      <p:cBhvr>
                                        <p:cTn id="142" dur="500"/>
                                        <p:tgtEl>
                                          <p:spTgt spid="48"/>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49"/>
                                        </p:tgtEl>
                                        <p:attrNameLst>
                                          <p:attrName>style.visibility</p:attrName>
                                        </p:attrNameLst>
                                      </p:cBhvr>
                                      <p:to>
                                        <p:strVal val="visible"/>
                                      </p:to>
                                    </p:set>
                                    <p:animEffect transition="in" filter="barn(inVertical)">
                                      <p:cBhvr>
                                        <p:cTn id="145" dur="500"/>
                                        <p:tgtEl>
                                          <p:spTgt spid="49"/>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55"/>
                                        </p:tgtEl>
                                        <p:attrNameLst>
                                          <p:attrName>style.visibility</p:attrName>
                                        </p:attrNameLst>
                                      </p:cBhvr>
                                      <p:to>
                                        <p:strVal val="visible"/>
                                      </p:to>
                                    </p:set>
                                    <p:animEffect transition="in" filter="barn(inVertical)">
                                      <p:cBhvr>
                                        <p:cTn id="148" dur="500"/>
                                        <p:tgtEl>
                                          <p:spTgt spid="55"/>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barn(inVertical)">
                                      <p:cBhvr>
                                        <p:cTn id="151" dur="500"/>
                                        <p:tgtEl>
                                          <p:spTgt spid="57"/>
                                        </p:tgtEl>
                                      </p:cBhvr>
                                    </p:animEffect>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50"/>
                                        </p:tgtEl>
                                        <p:attrNameLst>
                                          <p:attrName>style.visibility</p:attrName>
                                        </p:attrNameLst>
                                      </p:cBhvr>
                                      <p:to>
                                        <p:strVal val="visible"/>
                                      </p:to>
                                    </p:set>
                                    <p:animEffect transition="in" filter="barn(inVertical)">
                                      <p:cBhvr>
                                        <p:cTn id="156" dur="500"/>
                                        <p:tgtEl>
                                          <p:spTgt spid="50"/>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barn(inVertical)">
                                      <p:cBhvr>
                                        <p:cTn id="159" dur="500"/>
                                        <p:tgtEl>
                                          <p:spTgt spid="51"/>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52"/>
                                        </p:tgtEl>
                                        <p:attrNameLst>
                                          <p:attrName>style.visibility</p:attrName>
                                        </p:attrNameLst>
                                      </p:cBhvr>
                                      <p:to>
                                        <p:strVal val="visible"/>
                                      </p:to>
                                    </p:set>
                                    <p:animEffect transition="in" filter="barn(inVertical)">
                                      <p:cBhvr>
                                        <p:cTn id="162" dur="500"/>
                                        <p:tgtEl>
                                          <p:spTgt spid="52"/>
                                        </p:tgtEl>
                                      </p:cBhvr>
                                    </p:animEffect>
                                  </p:childTnLst>
                                </p:cTn>
                              </p:par>
                              <p:par>
                                <p:cTn id="163" presetID="16" presetClass="entr" presetSubtype="21" fill="hold" grpId="0" nodeType="withEffect">
                                  <p:stCondLst>
                                    <p:cond delay="0"/>
                                  </p:stCondLst>
                                  <p:childTnLst>
                                    <p:set>
                                      <p:cBhvr>
                                        <p:cTn id="164" dur="1" fill="hold">
                                          <p:stCondLst>
                                            <p:cond delay="0"/>
                                          </p:stCondLst>
                                        </p:cTn>
                                        <p:tgtEl>
                                          <p:spTgt spid="53"/>
                                        </p:tgtEl>
                                        <p:attrNameLst>
                                          <p:attrName>style.visibility</p:attrName>
                                        </p:attrNameLst>
                                      </p:cBhvr>
                                      <p:to>
                                        <p:strVal val="visible"/>
                                      </p:to>
                                    </p:set>
                                    <p:animEffect transition="in" filter="barn(inVertical)">
                                      <p:cBhvr>
                                        <p:cTn id="165" dur="500"/>
                                        <p:tgtEl>
                                          <p:spTgt spid="53"/>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54"/>
                                        </p:tgtEl>
                                        <p:attrNameLst>
                                          <p:attrName>style.visibility</p:attrName>
                                        </p:attrNameLst>
                                      </p:cBhvr>
                                      <p:to>
                                        <p:strVal val="visible"/>
                                      </p:to>
                                    </p:set>
                                    <p:animEffect transition="in" filter="barn(inVertical)">
                                      <p:cBhvr>
                                        <p:cTn id="168" dur="500"/>
                                        <p:tgtEl>
                                          <p:spTgt spid="54"/>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56"/>
                                        </p:tgtEl>
                                        <p:attrNameLst>
                                          <p:attrName>style.visibility</p:attrName>
                                        </p:attrNameLst>
                                      </p:cBhvr>
                                      <p:to>
                                        <p:strVal val="visible"/>
                                      </p:to>
                                    </p:set>
                                    <p:animEffect transition="in" filter="barn(inVertical)">
                                      <p:cBhvr>
                                        <p:cTn id="171" dur="500"/>
                                        <p:tgtEl>
                                          <p:spTgt spid="56"/>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barn(inVertical)">
                                      <p:cBhvr>
                                        <p:cTn id="17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4" grpId="0" animBg="1"/>
      <p:bldP spid="36" grpId="0" animBg="1"/>
      <p:bldP spid="37" grpId="0" animBg="1"/>
      <p:bldP spid="38" grpId="0" animBg="1"/>
      <p:bldP spid="39" grpId="0" animBg="1"/>
      <p:bldP spid="45" grpId="0"/>
      <p:bldP spid="47" grpId="0"/>
      <p:bldP spid="35" grpId="0" animBg="1"/>
      <p:bldP spid="44" grpId="0" animBg="1"/>
      <p:bldP spid="46" grpId="0" animBg="1"/>
      <p:bldP spid="48" grpId="0" animBg="1"/>
      <p:bldP spid="49" grpId="0" animBg="1"/>
      <p:bldP spid="50" grpId="0" animBg="1"/>
      <p:bldP spid="51" grpId="0" animBg="1"/>
      <p:bldP spid="52" grpId="0" animBg="1"/>
      <p:bldP spid="53" grpId="0" animBg="1"/>
      <p:bldP spid="54" grpId="0" animBg="1"/>
      <p:bldP spid="55" grpId="0"/>
      <p:bldP spid="56" grpId="0"/>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F8E9A-6476-CC4B-5197-951C36C3642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BFAAAB-CAF8-18D6-6A6C-A29A62F464A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3A947B9-A15E-2B22-C7EF-8873B311F3F4}"/>
              </a:ext>
            </a:extLst>
          </p:cNvPr>
          <p:cNvSpPr txBox="1"/>
          <p:nvPr/>
        </p:nvSpPr>
        <p:spPr>
          <a:xfrm>
            <a:off x="2740959" y="156324"/>
            <a:ext cx="6489396" cy="752065"/>
          </a:xfrm>
          <a:prstGeom prst="rect">
            <a:avLst/>
          </a:prstGeom>
          <a:noFill/>
        </p:spPr>
        <p:txBody>
          <a:bodyPr wrap="square">
            <a:spAutoFit/>
          </a:bodyPr>
          <a:lstStyle/>
          <a:p>
            <a:pPr algn="just">
              <a:lnSpc>
                <a:spcPct val="150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xác định nhiệm vụ viết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52E85728-0313-30B8-30EA-A3FE7E41FBD7}"/>
              </a:ext>
            </a:extLst>
          </p:cNvPr>
          <p:cNvGrpSpPr/>
          <p:nvPr/>
        </p:nvGrpSpPr>
        <p:grpSpPr>
          <a:xfrm>
            <a:off x="5359077" y="1200437"/>
            <a:ext cx="5812059" cy="5392280"/>
            <a:chOff x="5359078" y="1200436"/>
            <a:chExt cx="5812058" cy="4917497"/>
          </a:xfrm>
        </p:grpSpPr>
        <p:pic>
          <p:nvPicPr>
            <p:cNvPr id="3" name="图片 10245" descr="22">
              <a:extLst>
                <a:ext uri="{FF2B5EF4-FFF2-40B4-BE49-F238E27FC236}">
                  <a16:creationId xmlns:a16="http://schemas.microsoft.com/office/drawing/2014/main" id="{A112AFA3-B984-71C0-9E2E-45CC830DD3A7}"/>
                </a:ext>
              </a:extLst>
            </p:cNvPr>
            <p:cNvPicPr>
              <a:picLocks noChangeAspect="1"/>
            </p:cNvPicPr>
            <p:nvPr/>
          </p:nvPicPr>
          <p:blipFill>
            <a:blip r:embed="rId3"/>
            <a:stretch>
              <a:fillRect/>
            </a:stretch>
          </p:blipFill>
          <p:spPr>
            <a:xfrm>
              <a:off x="5359078" y="1200436"/>
              <a:ext cx="5812058" cy="4917497"/>
            </a:xfrm>
            <a:prstGeom prst="rect">
              <a:avLst/>
            </a:prstGeom>
            <a:noFill/>
            <a:ln w="9525">
              <a:noFill/>
            </a:ln>
          </p:spPr>
        </p:pic>
        <p:sp>
          <p:nvSpPr>
            <p:cNvPr id="6" name="TextBox 5">
              <a:extLst>
                <a:ext uri="{FF2B5EF4-FFF2-40B4-BE49-F238E27FC236}">
                  <a16:creationId xmlns:a16="http://schemas.microsoft.com/office/drawing/2014/main" id="{6EC56C59-0414-47C8-ACF0-B57DAE43A88B}"/>
                </a:ext>
              </a:extLst>
            </p:cNvPr>
            <p:cNvSpPr txBox="1"/>
            <p:nvPr/>
          </p:nvSpPr>
          <p:spPr>
            <a:xfrm>
              <a:off x="5848333" y="2655040"/>
              <a:ext cx="4846675" cy="3171653"/>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vi-VN" sz="4400" dirty="0">
                  <a:solidFill>
                    <a:srgbClr val="000000"/>
                  </a:solidFill>
                  <a:effectLst/>
                  <a:latin typeface="Times New Roman" panose="02020603050405020304" pitchFamily="18" charset="0"/>
                  <a:ea typeface="Courier New" panose="02070309020205020404" pitchFamily="49" charset="0"/>
                </a:rPr>
                <a:t>HS cần học cách viết một truyện kể sáng tạo, có sử dụng yếu tố miêu tả và biểu cảm.</a:t>
              </a:r>
              <a:endParaRPr kumimoji="0" lang="en-SG" sz="400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7" name="Group 6">
            <a:extLst>
              <a:ext uri="{FF2B5EF4-FFF2-40B4-BE49-F238E27FC236}">
                <a16:creationId xmlns:a16="http://schemas.microsoft.com/office/drawing/2014/main" id="{9927AABD-7014-02BD-7156-4C6EBA3D3297}"/>
              </a:ext>
            </a:extLst>
          </p:cNvPr>
          <p:cNvGrpSpPr/>
          <p:nvPr/>
        </p:nvGrpSpPr>
        <p:grpSpPr>
          <a:xfrm>
            <a:off x="830451" y="2023568"/>
            <a:ext cx="3698176" cy="4834432"/>
            <a:chOff x="862249" y="1737359"/>
            <a:chExt cx="3698176" cy="4834432"/>
          </a:xfrm>
        </p:grpSpPr>
        <p:sp>
          <p:nvSpPr>
            <p:cNvPr id="8" name="Freeform 20">
              <a:extLst>
                <a:ext uri="{FF2B5EF4-FFF2-40B4-BE49-F238E27FC236}">
                  <a16:creationId xmlns:a16="http://schemas.microsoft.com/office/drawing/2014/main" id="{8A71F032-7FB4-7799-20FD-F02CC7495B0F}"/>
                </a:ext>
              </a:extLst>
            </p:cNvPr>
            <p:cNvSpPr/>
            <p:nvPr/>
          </p:nvSpPr>
          <p:spPr>
            <a:xfrm>
              <a:off x="1148080" y="1737359"/>
              <a:ext cx="3190135" cy="1816069"/>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NHIỆM VỤ HỌC TẬP</a:t>
              </a:r>
              <a:endParaRPr kumimoji="0" lang="en-SG"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Freeform 21">
              <a:extLst>
                <a:ext uri="{FF2B5EF4-FFF2-40B4-BE49-F238E27FC236}">
                  <a16:creationId xmlns:a16="http://schemas.microsoft.com/office/drawing/2014/main" id="{4EFE8373-648E-3986-9EA5-632AC4D73D34}"/>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6">
                <a:extLst>
                  <a:ext uri="{96DAC541-7B7A-43D3-8B79-37D633B846F1}">
                    <asvg:svgBlip xmlns:asvg="http://schemas.microsoft.com/office/drawing/2016/SVG/main" xmlns="" r:embed="rId7"/>
                  </a:ext>
                </a:extLst>
              </a:blip>
              <a:stretch>
                <a:fillRect r="-69273" b="-52568"/>
              </a:stretch>
            </a:blipFill>
            <a:ln cap="sq">
              <a:no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1156513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2B26-999F-3121-8D5A-7F6A99ADB1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A5E821-4534-A9AA-A942-3AE7A1B54A9C}"/>
              </a:ext>
            </a:extLst>
          </p:cNvPr>
          <p:cNvPicPr>
            <a:picLocks noChangeAspect="1"/>
          </p:cNvPicPr>
          <p:nvPr/>
        </p:nvPicPr>
        <p:blipFill>
          <a:blip r:embed="rId2"/>
          <a:stretch>
            <a:fillRect/>
          </a:stretch>
        </p:blipFill>
        <p:spPr>
          <a:xfrm>
            <a:off x="-84863" y="0"/>
            <a:ext cx="12192000" cy="6858000"/>
          </a:xfrm>
          <a:prstGeom prst="rect">
            <a:avLst/>
          </a:prstGeom>
        </p:spPr>
      </p:pic>
      <p:sp>
        <p:nvSpPr>
          <p:cNvPr id="5" name="TextBox 4">
            <a:extLst>
              <a:ext uri="{FF2B5EF4-FFF2-40B4-BE49-F238E27FC236}">
                <a16:creationId xmlns:a16="http://schemas.microsoft.com/office/drawing/2014/main" id="{A4C75F9C-498F-3D62-B621-0EAC09E8B721}"/>
              </a:ext>
            </a:extLst>
          </p:cNvPr>
          <p:cNvSpPr txBox="1"/>
          <p:nvPr/>
        </p:nvSpPr>
        <p:spPr>
          <a:xfrm>
            <a:off x="3166176" y="157192"/>
            <a:ext cx="6096000" cy="752065"/>
          </a:xfrm>
          <a:prstGeom prst="rect">
            <a:avLst/>
          </a:prstGeom>
          <a:noFill/>
        </p:spPr>
        <p:txBody>
          <a:bodyPr wrap="square">
            <a:spAutoFit/>
          </a:bodyPr>
          <a:lstStyle/>
          <a:p>
            <a:pPr algn="just">
              <a:lnSpc>
                <a:spcPct val="150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rút kinh nghiệm</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D5FD9D9D-022E-D94A-240B-65C7D4DACB2B}"/>
              </a:ext>
            </a:extLst>
          </p:cNvPr>
          <p:cNvGrpSpPr/>
          <p:nvPr/>
        </p:nvGrpSpPr>
        <p:grpSpPr>
          <a:xfrm>
            <a:off x="346108" y="1320800"/>
            <a:ext cx="3379225" cy="5314535"/>
            <a:chOff x="61193" y="1110931"/>
            <a:chExt cx="2813090" cy="3812084"/>
          </a:xfrm>
        </p:grpSpPr>
        <p:grpSp>
          <p:nvGrpSpPr>
            <p:cNvPr id="4" name="组合 9">
              <a:extLst>
                <a:ext uri="{FF2B5EF4-FFF2-40B4-BE49-F238E27FC236}">
                  <a16:creationId xmlns:a16="http://schemas.microsoft.com/office/drawing/2014/main" id="{1C2BC9EF-B72C-6B8E-9683-D9981ABA36B5}"/>
                </a:ext>
              </a:extLst>
            </p:cNvPr>
            <p:cNvGrpSpPr/>
            <p:nvPr/>
          </p:nvGrpSpPr>
          <p:grpSpPr>
            <a:xfrm rot="5400000" flipH="1">
              <a:off x="1267654" y="2638979"/>
              <a:ext cx="3134678" cy="78581"/>
              <a:chOff x="513" y="10419"/>
              <a:chExt cx="18316" cy="258"/>
            </a:xfrm>
          </p:grpSpPr>
          <p:cxnSp>
            <p:nvCxnSpPr>
              <p:cNvPr id="12" name="直接连接符 7">
                <a:extLst>
                  <a:ext uri="{FF2B5EF4-FFF2-40B4-BE49-F238E27FC236}">
                    <a16:creationId xmlns:a16="http://schemas.microsoft.com/office/drawing/2014/main" id="{EEEBE414-E56B-AAA7-3777-B88012499840}"/>
                  </a:ext>
                </a:extLst>
              </p:cNvPr>
              <p:cNvCxnSpPr/>
              <p:nvPr/>
            </p:nvCxnSpPr>
            <p:spPr>
              <a:xfrm>
                <a:off x="513" y="10419"/>
                <a:ext cx="18316" cy="0"/>
              </a:xfrm>
              <a:prstGeom prst="line">
                <a:avLst/>
              </a:prstGeom>
              <a:ln w="25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8">
                <a:extLst>
                  <a:ext uri="{FF2B5EF4-FFF2-40B4-BE49-F238E27FC236}">
                    <a16:creationId xmlns:a16="http://schemas.microsoft.com/office/drawing/2014/main" id="{538453AF-0B44-BF35-EE1F-79A80409CC93}"/>
                  </a:ext>
                </a:extLst>
              </p:cNvPr>
              <p:cNvCxnSpPr/>
              <p:nvPr/>
            </p:nvCxnSpPr>
            <p:spPr>
              <a:xfrm>
                <a:off x="513" y="10677"/>
                <a:ext cx="1831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27DB2A4C-2A19-1464-1921-D88A1046A0E1}"/>
                </a:ext>
              </a:extLst>
            </p:cNvPr>
            <p:cNvGrpSpPr/>
            <p:nvPr/>
          </p:nvGrpSpPr>
          <p:grpSpPr>
            <a:xfrm>
              <a:off x="61193" y="1333432"/>
              <a:ext cx="2542670" cy="3589583"/>
              <a:chOff x="61192" y="1333432"/>
              <a:chExt cx="2827239" cy="3589583"/>
            </a:xfrm>
          </p:grpSpPr>
          <p:grpSp>
            <p:nvGrpSpPr>
              <p:cNvPr id="7" name="组合 5">
                <a:extLst>
                  <a:ext uri="{FF2B5EF4-FFF2-40B4-BE49-F238E27FC236}">
                    <a16:creationId xmlns:a16="http://schemas.microsoft.com/office/drawing/2014/main" id="{FE91E781-8415-E8BD-A8C1-17E69D94DFC3}"/>
                  </a:ext>
                </a:extLst>
              </p:cNvPr>
              <p:cNvGrpSpPr/>
              <p:nvPr/>
            </p:nvGrpSpPr>
            <p:grpSpPr>
              <a:xfrm>
                <a:off x="61192" y="1333432"/>
                <a:ext cx="2827239" cy="2828190"/>
                <a:chOff x="2719" y="3965"/>
                <a:chExt cx="5004" cy="5005"/>
              </a:xfrm>
            </p:grpSpPr>
            <p:sp>
              <p:nvSpPr>
                <p:cNvPr id="10" name="矩形 4">
                  <a:extLst>
                    <a:ext uri="{FF2B5EF4-FFF2-40B4-BE49-F238E27FC236}">
                      <a16:creationId xmlns:a16="http://schemas.microsoft.com/office/drawing/2014/main" id="{7F77A18F-2E00-00A7-26A5-D0E5AAE9508E}"/>
                    </a:ext>
                  </a:extLst>
                </p:cNvPr>
                <p:cNvSpPr/>
                <p:nvPr/>
              </p:nvSpPr>
              <p:spPr>
                <a:xfrm>
                  <a:off x="2719" y="3965"/>
                  <a:ext cx="4734" cy="47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2F2F2"/>
                    </a:solidFill>
                    <a:effectLst/>
                    <a:uLnTx/>
                    <a:uFillTx/>
                    <a:latin typeface="+mj-lt"/>
                    <a:ea typeface="宋体" panose="02010600030101010101" pitchFamily="2" charset="-122"/>
                    <a:cs typeface="+mn-cs"/>
                  </a:endParaRPr>
                </a:p>
              </p:txBody>
            </p:sp>
            <p:sp>
              <p:nvSpPr>
                <p:cNvPr id="11" name="矩形 3">
                  <a:extLst>
                    <a:ext uri="{FF2B5EF4-FFF2-40B4-BE49-F238E27FC236}">
                      <a16:creationId xmlns:a16="http://schemas.microsoft.com/office/drawing/2014/main" id="{8F3D23A2-1F62-6D4A-20C9-8F63DBA00E3E}"/>
                    </a:ext>
                  </a:extLst>
                </p:cNvPr>
                <p:cNvSpPr/>
                <p:nvPr/>
              </p:nvSpPr>
              <p:spPr>
                <a:xfrm>
                  <a:off x="2989" y="4060"/>
                  <a:ext cx="4734" cy="4910"/>
                </a:xfrm>
                <a:prstGeom prst="rect">
                  <a:avLst/>
                </a:prstGeom>
                <a:solidFill>
                  <a:srgbClr val="FFD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2F2F2"/>
                    </a:solidFill>
                    <a:effectLst/>
                    <a:uLnTx/>
                    <a:uFillTx/>
                    <a:latin typeface="+mj-lt"/>
                    <a:ea typeface="宋体" panose="02010600030101010101" pitchFamily="2" charset="-122"/>
                    <a:cs typeface="+mn-cs"/>
                  </a:endParaRPr>
                </a:p>
              </p:txBody>
            </p:sp>
          </p:grpSp>
          <p:sp>
            <p:nvSpPr>
              <p:cNvPr id="8" name="TextBox 7">
                <a:extLst>
                  <a:ext uri="{FF2B5EF4-FFF2-40B4-BE49-F238E27FC236}">
                    <a16:creationId xmlns:a16="http://schemas.microsoft.com/office/drawing/2014/main" id="{AA352764-8D96-878B-20F7-9B0EB1B7BDD6}"/>
                  </a:ext>
                </a:extLst>
              </p:cNvPr>
              <p:cNvSpPr txBox="1"/>
              <p:nvPr/>
            </p:nvSpPr>
            <p:spPr>
              <a:xfrm>
                <a:off x="250015" y="1438542"/>
                <a:ext cx="2522141" cy="1307922"/>
              </a:xfrm>
              <a:prstGeom prst="rect">
                <a:avLst/>
              </a:prstGeom>
              <a:noFill/>
            </p:spPr>
            <p:txBody>
              <a:bodyPr wrap="square">
                <a:spAutoFit/>
              </a:bodyPr>
              <a:lstStyle/>
              <a:p>
                <a:pPr algn="ctr">
                  <a:spcAft>
                    <a:spcPts val="800"/>
                  </a:spcAft>
                </a:pPr>
                <a:r>
                  <a:rPr lang="vi-VN" sz="4000" b="1" dirty="0">
                    <a:solidFill>
                      <a:srgbClr val="000000"/>
                    </a:solidFill>
                    <a:effectLst/>
                    <a:latin typeface="+mj-lt"/>
                    <a:ea typeface="Times New Roman" panose="02020603050405020304" pitchFamily="18" charset="0"/>
                    <a:cs typeface="Times New Roman" panose="02020603050405020304" pitchFamily="18" charset="0"/>
                  </a:rPr>
                  <a:t>HS sử dụng kĩ thuật 3 - 2 - 1 để:</a:t>
                </a:r>
                <a:endParaRPr lang="en-SG" sz="4000" b="1" dirty="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645DA4C4-7896-BE38-A14F-2C5F4F07E337}"/>
                  </a:ext>
                </a:extLst>
              </p:cNvPr>
              <p:cNvPicPr>
                <a:picLocks noChangeAspect="1"/>
              </p:cNvPicPr>
              <p:nvPr/>
            </p:nvPicPr>
            <p:blipFill>
              <a:blip r:embed="rId3"/>
              <a:stretch>
                <a:fillRect/>
              </a:stretch>
            </p:blipFill>
            <p:spPr>
              <a:xfrm>
                <a:off x="298533" y="3343652"/>
                <a:ext cx="2455486" cy="1579363"/>
              </a:xfrm>
              <a:prstGeom prst="rect">
                <a:avLst/>
              </a:prstGeom>
            </p:spPr>
          </p:pic>
        </p:grpSp>
      </p:grpSp>
      <p:sp>
        <p:nvSpPr>
          <p:cNvPr id="14" name="PA-椭圆 49">
            <a:extLst>
              <a:ext uri="{FF2B5EF4-FFF2-40B4-BE49-F238E27FC236}">
                <a16:creationId xmlns:a16="http://schemas.microsoft.com/office/drawing/2014/main" id="{D125478B-71E3-78B4-C5CD-42A26E53DC15}"/>
              </a:ext>
            </a:extLst>
          </p:cNvPr>
          <p:cNvSpPr/>
          <p:nvPr/>
        </p:nvSpPr>
        <p:spPr>
          <a:xfrm>
            <a:off x="4113579" y="1441053"/>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625479" rtl="0" eaLnBrk="1" fontAlgn="auto" latinLnBrk="0" hangingPunct="1">
              <a:lnSpc>
                <a:spcPct val="100000"/>
              </a:lnSpc>
              <a:spcBef>
                <a:spcPct val="0"/>
              </a:spcBef>
              <a:spcAft>
                <a:spcPct val="0"/>
              </a:spcAft>
              <a:buClrTx/>
              <a:buSzTx/>
              <a:buFont typeface="Arial"/>
              <a:buNone/>
              <a:tabLst/>
              <a:defRPr/>
            </a:pPr>
            <a:r>
              <a:rPr kumimoji="0" lang="en-US" altLang="zh-CN" sz="4267" b="1" i="0" u="none" strike="noStrike" kern="0" cap="none" spc="0" normalizeH="0" baseline="0" noProof="0" dirty="0">
                <a:ln>
                  <a:noFill/>
                </a:ln>
                <a:solidFill>
                  <a:prstClr val="black"/>
                </a:solidFill>
                <a:effectLst/>
                <a:uLnTx/>
                <a:uFillTx/>
                <a:latin typeface="Source Han Sans SC"/>
                <a:ea typeface="Source Han Sans SC"/>
                <a:cs typeface="Arial"/>
                <a:sym typeface="Arial"/>
              </a:rPr>
              <a:t>1</a:t>
            </a:r>
            <a:endParaRPr kumimoji="0" sz="4267"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15" name="PA-矩形 28">
            <a:extLst>
              <a:ext uri="{FF2B5EF4-FFF2-40B4-BE49-F238E27FC236}">
                <a16:creationId xmlns:a16="http://schemas.microsoft.com/office/drawing/2014/main" id="{BAFA05FA-49F5-9372-9594-483E842A902B}"/>
              </a:ext>
            </a:extLst>
          </p:cNvPr>
          <p:cNvSpPr/>
          <p:nvPr/>
        </p:nvSpPr>
        <p:spPr>
          <a:xfrm flipH="1">
            <a:off x="5019485" y="1183979"/>
            <a:ext cx="6622411"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600" dirty="0">
                <a:latin typeface="+mj-lt"/>
              </a:rPr>
              <a:t>Ghi lại 3 điều em học được từ quá trình viết một truyện kể sáng tạo.</a:t>
            </a:r>
            <a:endParaRPr lang="en-SG" sz="3600" dirty="0">
              <a:latin typeface="+mj-lt"/>
            </a:endParaRPr>
          </a:p>
        </p:txBody>
      </p:sp>
      <p:sp>
        <p:nvSpPr>
          <p:cNvPr id="16" name="PA-椭圆 49">
            <a:extLst>
              <a:ext uri="{FF2B5EF4-FFF2-40B4-BE49-F238E27FC236}">
                <a16:creationId xmlns:a16="http://schemas.microsoft.com/office/drawing/2014/main" id="{4370607A-3084-F07B-FA3F-CFB4B518F469}"/>
              </a:ext>
            </a:extLst>
          </p:cNvPr>
          <p:cNvSpPr/>
          <p:nvPr/>
        </p:nvSpPr>
        <p:spPr>
          <a:xfrm>
            <a:off x="4173660" y="2979656"/>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625479" rtl="0" eaLnBrk="1" fontAlgn="auto" latinLnBrk="0" hangingPunct="1">
              <a:lnSpc>
                <a:spcPct val="100000"/>
              </a:lnSpc>
              <a:spcBef>
                <a:spcPct val="0"/>
              </a:spcBef>
              <a:spcAft>
                <a:spcPct val="0"/>
              </a:spcAft>
              <a:buClrTx/>
              <a:buSzTx/>
              <a:buFont typeface="Arial"/>
              <a:buNone/>
              <a:tabLst/>
              <a:defRPr/>
            </a:pPr>
            <a:r>
              <a:rPr kumimoji="0" lang="en-US" altLang="zh-CN" sz="4267" b="1" i="0" u="none" strike="noStrike" kern="0" cap="none" spc="0" normalizeH="0" baseline="0" noProof="0" dirty="0">
                <a:ln>
                  <a:noFill/>
                </a:ln>
                <a:solidFill>
                  <a:prstClr val="black"/>
                </a:solidFill>
                <a:effectLst/>
                <a:uLnTx/>
                <a:uFillTx/>
                <a:latin typeface="Source Han Sans SC"/>
                <a:ea typeface="Source Han Sans SC"/>
                <a:cs typeface="Arial"/>
                <a:sym typeface="Arial"/>
              </a:rPr>
              <a:t>2</a:t>
            </a:r>
            <a:endParaRPr kumimoji="0" sz="4267"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17" name="PA-矩形 28">
            <a:extLst>
              <a:ext uri="{FF2B5EF4-FFF2-40B4-BE49-F238E27FC236}">
                <a16:creationId xmlns:a16="http://schemas.microsoft.com/office/drawing/2014/main" id="{81FEEE58-6026-D64B-8D6E-92C87B562A48}"/>
              </a:ext>
            </a:extLst>
          </p:cNvPr>
          <p:cNvSpPr/>
          <p:nvPr/>
        </p:nvSpPr>
        <p:spPr>
          <a:xfrm flipH="1">
            <a:off x="4831177" y="2803855"/>
            <a:ext cx="6810719"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3600" dirty="0">
                <a:latin typeface="+mj-lt"/>
              </a:rPr>
              <a:t>Ghi lại 2 điều em học hỏi được từ bài văn của các bạn.</a:t>
            </a:r>
            <a:endParaRPr kumimoji="0" lang="en-SG" sz="3600" b="0" i="0" u="none" strike="noStrike" kern="1200" cap="none" spc="0" normalizeH="0" baseline="0" noProof="0" dirty="0">
              <a:ln>
                <a:noFill/>
              </a:ln>
              <a:solidFill>
                <a:srgbClr val="000000"/>
              </a:solidFill>
              <a:effectLst/>
              <a:uLnTx/>
              <a:uFillTx/>
              <a:latin typeface="+mj-lt"/>
              <a:cs typeface="Arial"/>
              <a:sym typeface="Arial"/>
            </a:endParaRPr>
          </a:p>
        </p:txBody>
      </p:sp>
      <p:sp>
        <p:nvSpPr>
          <p:cNvPr id="18" name="PA-椭圆 49">
            <a:extLst>
              <a:ext uri="{FF2B5EF4-FFF2-40B4-BE49-F238E27FC236}">
                <a16:creationId xmlns:a16="http://schemas.microsoft.com/office/drawing/2014/main" id="{F13D5946-F6DB-5D6E-026E-88D5E0720D40}"/>
              </a:ext>
            </a:extLst>
          </p:cNvPr>
          <p:cNvSpPr/>
          <p:nvPr/>
        </p:nvSpPr>
        <p:spPr>
          <a:xfrm>
            <a:off x="4261747" y="4794958"/>
            <a:ext cx="657520" cy="673464"/>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625479" rtl="0" eaLnBrk="1" fontAlgn="auto" latinLnBrk="0" hangingPunct="1">
              <a:lnSpc>
                <a:spcPct val="100000"/>
              </a:lnSpc>
              <a:spcBef>
                <a:spcPct val="0"/>
              </a:spcBef>
              <a:spcAft>
                <a:spcPct val="0"/>
              </a:spcAft>
              <a:buClrTx/>
              <a:buSzTx/>
              <a:buFont typeface="Arial"/>
              <a:buNone/>
              <a:tabLst/>
              <a:defRPr/>
            </a:pPr>
            <a:r>
              <a:rPr kumimoji="0" lang="en-US" altLang="zh-CN" sz="4267" b="1" i="0" u="none" strike="noStrike" kern="0" cap="none" spc="0" normalizeH="0" baseline="0" noProof="0" dirty="0">
                <a:ln>
                  <a:noFill/>
                </a:ln>
                <a:solidFill>
                  <a:prstClr val="black"/>
                </a:solidFill>
                <a:effectLst/>
                <a:uLnTx/>
                <a:uFillTx/>
                <a:latin typeface="Source Han Sans SC"/>
                <a:ea typeface="Source Han Sans SC"/>
                <a:cs typeface="Arial"/>
                <a:sym typeface="Arial"/>
              </a:rPr>
              <a:t>3</a:t>
            </a:r>
            <a:endParaRPr kumimoji="0" sz="4267"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19" name="PA-矩形 28">
            <a:extLst>
              <a:ext uri="{FF2B5EF4-FFF2-40B4-BE49-F238E27FC236}">
                <a16:creationId xmlns:a16="http://schemas.microsoft.com/office/drawing/2014/main" id="{E71E26C8-1DD7-4361-50A3-41F532E93E14}"/>
              </a:ext>
            </a:extLst>
          </p:cNvPr>
          <p:cNvSpPr/>
          <p:nvPr/>
        </p:nvSpPr>
        <p:spPr>
          <a:xfrm flipH="1">
            <a:off x="4979068" y="4399296"/>
            <a:ext cx="6702011" cy="87179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600" dirty="0">
                <a:latin typeface="+mj-lt"/>
              </a:rPr>
              <a:t>Ghi lại 1 hoạt động em dự định sẽ thực hiện sau tiết học để nâng cao kĩ năng viết truyện kể sáng tạo.</a:t>
            </a:r>
            <a:endParaRPr lang="en-SG" sz="3600" dirty="0">
              <a:latin typeface="+mj-lt"/>
            </a:endParaRPr>
          </a:p>
        </p:txBody>
      </p:sp>
    </p:spTree>
    <p:extLst>
      <p:ext uri="{BB962C8B-B14F-4D97-AF65-F5344CB8AC3E}">
        <p14:creationId xmlns:p14="http://schemas.microsoft.com/office/powerpoint/2010/main" val="4230069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96C9B3-0A13-6498-561C-A178E74A7C1C}"/>
              </a:ext>
            </a:extLst>
          </p:cNvPr>
          <p:cNvPicPr>
            <a:picLocks noChangeAspect="1"/>
          </p:cNvPicPr>
          <p:nvPr/>
        </p:nvPicPr>
        <p:blipFill rotWithShape="1">
          <a:blip r:embed="rId3">
            <a:clrChange>
              <a:clrFrom>
                <a:srgbClr val="FFFFFF"/>
              </a:clrFrom>
              <a:clrTo>
                <a:srgbClr val="FFFFFF">
                  <a:alpha val="0"/>
                </a:srgbClr>
              </a:clrTo>
            </a:clrChange>
          </a:blip>
          <a:srcRect t="38989" r="4286"/>
          <a:stretch/>
        </p:blipFill>
        <p:spPr>
          <a:xfrm>
            <a:off x="744744" y="544109"/>
            <a:ext cx="10971187" cy="4767187"/>
          </a:xfrm>
          <a:prstGeom prst="rect">
            <a:avLst/>
          </a:prstGeom>
        </p:spPr>
      </p:pic>
      <p:sp>
        <p:nvSpPr>
          <p:cNvPr id="5" name="Rectangle 4"/>
          <p:cNvSpPr/>
          <p:nvPr/>
        </p:nvSpPr>
        <p:spPr>
          <a:xfrm>
            <a:off x="1753772" y="4062438"/>
            <a:ext cx="2522806"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459</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4476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553096" y="159529"/>
            <a:ext cx="6096000" cy="748988"/>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động</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vận</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dụng</a:t>
            </a:r>
            <a:endParaRPr kumimoji="0" lang="en-SG" sz="4267" b="1"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 name="Google Shape;503;p21">
            <a:extLst>
              <a:ext uri="{FF2B5EF4-FFF2-40B4-BE49-F238E27FC236}">
                <a16:creationId xmlns:a16="http://schemas.microsoft.com/office/drawing/2014/main" id="{0152E0DF-CD9B-EF5D-4D51-18B2A082BC7F}"/>
              </a:ext>
            </a:extLst>
          </p:cNvPr>
          <p:cNvCxnSpPr>
            <a:cxnSpLocks/>
          </p:cNvCxnSpPr>
          <p:nvPr/>
        </p:nvCxnSpPr>
        <p:spPr>
          <a:xfrm rot="5400000">
            <a:off x="3811996" y="467825"/>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4" name="Google Shape;504;p21">
            <a:extLst>
              <a:ext uri="{FF2B5EF4-FFF2-40B4-BE49-F238E27FC236}">
                <a16:creationId xmlns:a16="http://schemas.microsoft.com/office/drawing/2014/main" id="{49F2E33A-1FE1-231B-6813-CB1E0B61C5B3}"/>
              </a:ext>
            </a:extLst>
          </p:cNvPr>
          <p:cNvCxnSpPr>
            <a:cxnSpLocks/>
          </p:cNvCxnSpPr>
          <p:nvPr/>
        </p:nvCxnSpPr>
        <p:spPr>
          <a:xfrm rot="16200000" flipH="1">
            <a:off x="7164423" y="468165"/>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12" name="Google Shape;495;p21">
            <a:extLst>
              <a:ext uri="{FF2B5EF4-FFF2-40B4-BE49-F238E27FC236}">
                <a16:creationId xmlns:a16="http://schemas.microsoft.com/office/drawing/2014/main" id="{091FEBC7-D2EA-6DF0-9C61-36A8E97887CC}"/>
              </a:ext>
            </a:extLst>
          </p:cNvPr>
          <p:cNvSpPr/>
          <p:nvPr/>
        </p:nvSpPr>
        <p:spPr>
          <a:xfrm>
            <a:off x="1162514" y="2814268"/>
            <a:ext cx="3115164"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496;p21">
            <a:extLst>
              <a:ext uri="{FF2B5EF4-FFF2-40B4-BE49-F238E27FC236}">
                <a16:creationId xmlns:a16="http://schemas.microsoft.com/office/drawing/2014/main" id="{AE89B65C-94DE-4B1D-E439-FDC4C3D4E273}"/>
              </a:ext>
            </a:extLst>
          </p:cNvPr>
          <p:cNvSpPr txBox="1"/>
          <p:nvPr/>
        </p:nvSpPr>
        <p:spPr>
          <a:xfrm>
            <a:off x="1046067" y="2762504"/>
            <a:ext cx="3115200" cy="703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01</a:t>
            </a:r>
            <a:endParaRPr kumimoji="0"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4" name="Google Shape;499;p21">
            <a:extLst>
              <a:ext uri="{FF2B5EF4-FFF2-40B4-BE49-F238E27FC236}">
                <a16:creationId xmlns:a16="http://schemas.microsoft.com/office/drawing/2014/main" id="{E21B9551-1135-5317-2D4B-4B679BA4F340}"/>
              </a:ext>
            </a:extLst>
          </p:cNvPr>
          <p:cNvSpPr/>
          <p:nvPr/>
        </p:nvSpPr>
        <p:spPr>
          <a:xfrm>
            <a:off x="7760225" y="2736111"/>
            <a:ext cx="387589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500;p21">
            <a:extLst>
              <a:ext uri="{FF2B5EF4-FFF2-40B4-BE49-F238E27FC236}">
                <a16:creationId xmlns:a16="http://schemas.microsoft.com/office/drawing/2014/main" id="{6FBCC2E4-525A-DEB8-3981-2E7482C8C9EE}"/>
              </a:ext>
            </a:extLst>
          </p:cNvPr>
          <p:cNvSpPr txBox="1"/>
          <p:nvPr/>
        </p:nvSpPr>
        <p:spPr>
          <a:xfrm>
            <a:off x="7757010" y="2736111"/>
            <a:ext cx="3875897" cy="703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rPr>
              <a:t>02</a:t>
            </a:r>
            <a:endParaRPr kumimoji="0"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6" name="Google Shape;501;p21">
            <a:extLst>
              <a:ext uri="{FF2B5EF4-FFF2-40B4-BE49-F238E27FC236}">
                <a16:creationId xmlns:a16="http://schemas.microsoft.com/office/drawing/2014/main" id="{1EF36769-4CCC-59C0-8D75-F1614B7B7EC9}"/>
              </a:ext>
            </a:extLst>
          </p:cNvPr>
          <p:cNvSpPr/>
          <p:nvPr/>
        </p:nvSpPr>
        <p:spPr>
          <a:xfrm>
            <a:off x="3389985" y="1183947"/>
            <a:ext cx="541201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502;p21">
            <a:extLst>
              <a:ext uri="{FF2B5EF4-FFF2-40B4-BE49-F238E27FC236}">
                <a16:creationId xmlns:a16="http://schemas.microsoft.com/office/drawing/2014/main" id="{82303EAA-E20A-523B-42E9-D6D3AFAF9137}"/>
              </a:ext>
            </a:extLst>
          </p:cNvPr>
          <p:cNvSpPr txBox="1"/>
          <p:nvPr/>
        </p:nvSpPr>
        <p:spPr>
          <a:xfrm>
            <a:off x="3352089" y="1086244"/>
            <a:ext cx="5412000" cy="775884"/>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Times New Roman" panose="02020603050405020304" pitchFamily="18" charset="0"/>
              </a:rPr>
              <a:t>NHIỆM VỤ</a:t>
            </a:r>
            <a:endParaRPr kumimoji="0" sz="48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8" name="TextBox 17">
            <a:extLst>
              <a:ext uri="{FF2B5EF4-FFF2-40B4-BE49-F238E27FC236}">
                <a16:creationId xmlns:a16="http://schemas.microsoft.com/office/drawing/2014/main" id="{83ADDF2A-1800-44B0-9ABC-C341F84231D4}"/>
              </a:ext>
            </a:extLst>
          </p:cNvPr>
          <p:cNvSpPr txBox="1"/>
          <p:nvPr/>
        </p:nvSpPr>
        <p:spPr>
          <a:xfrm>
            <a:off x="822499" y="3660758"/>
            <a:ext cx="3795194" cy="1754326"/>
          </a:xfrm>
          <a:prstGeom prst="rect">
            <a:avLst/>
          </a:prstGeom>
          <a:noFill/>
        </p:spPr>
        <p:txBody>
          <a:bodyPr wrap="square">
            <a:spAutoFit/>
          </a:bodyPr>
          <a:lstStyle/>
          <a:p>
            <a:pPr algn="ctr"/>
            <a:r>
              <a:rPr lang="vi-VN" sz="3600" dirty="0">
                <a:solidFill>
                  <a:schemeClr val="bg1">
                    <a:lumMod val="10000"/>
                  </a:schemeClr>
                </a:solidFill>
                <a:latin typeface="+mj-lt"/>
              </a:rPr>
              <a:t>Sửa truyện đã viết một cách hoàn chỉnh và công bố.</a:t>
            </a:r>
            <a:endParaRPr lang="en-SG" sz="3600" dirty="0">
              <a:solidFill>
                <a:schemeClr val="bg1">
                  <a:lumMod val="10000"/>
                </a:schemeClr>
              </a:solidFill>
              <a:latin typeface="+mj-lt"/>
            </a:endParaRPr>
          </a:p>
        </p:txBody>
      </p:sp>
      <p:sp>
        <p:nvSpPr>
          <p:cNvPr id="19" name="TextBox 18">
            <a:extLst>
              <a:ext uri="{FF2B5EF4-FFF2-40B4-BE49-F238E27FC236}">
                <a16:creationId xmlns:a16="http://schemas.microsoft.com/office/drawing/2014/main" id="{85B8FB0F-194D-D560-D482-CD322BFBDCA1}"/>
              </a:ext>
            </a:extLst>
          </p:cNvPr>
          <p:cNvSpPr txBox="1"/>
          <p:nvPr/>
        </p:nvSpPr>
        <p:spPr>
          <a:xfrm>
            <a:off x="7508786" y="3429000"/>
            <a:ext cx="4372343" cy="2862322"/>
          </a:xfrm>
          <a:prstGeom prst="rect">
            <a:avLst/>
          </a:prstGeom>
          <a:noFill/>
        </p:spPr>
        <p:txBody>
          <a:bodyPr wrap="square">
            <a:spAutoFit/>
          </a:bodyPr>
          <a:lstStyle/>
          <a:p>
            <a:pPr algn="ctr"/>
            <a:r>
              <a:rPr lang="vi-VN" sz="3600" dirty="0">
                <a:solidFill>
                  <a:schemeClr val="bg1">
                    <a:lumMod val="10000"/>
                  </a:schemeClr>
                </a:solidFill>
                <a:latin typeface="+mj-lt"/>
              </a:rPr>
              <a:t>Chọn một hình thức làm sản phẩm mới để chuyển truyện đã viết thành: Truyện tranh, clip, phim hoạt hình,...</a:t>
            </a:r>
            <a:endParaRPr lang="en-SG" sz="3600" dirty="0">
              <a:solidFill>
                <a:schemeClr val="bg1">
                  <a:lumMod val="10000"/>
                </a:schemeClr>
              </a:solidFill>
              <a:latin typeface="+mj-lt"/>
            </a:endParaRPr>
          </a:p>
        </p:txBody>
      </p:sp>
      <p:sp>
        <p:nvSpPr>
          <p:cNvPr id="20" name="Freeform 4">
            <a:extLst>
              <a:ext uri="{FF2B5EF4-FFF2-40B4-BE49-F238E27FC236}">
                <a16:creationId xmlns:a16="http://schemas.microsoft.com/office/drawing/2014/main" id="{CEA51850-1870-F791-94A9-1D75273BB51A}"/>
              </a:ext>
            </a:extLst>
          </p:cNvPr>
          <p:cNvSpPr/>
          <p:nvPr/>
        </p:nvSpPr>
        <p:spPr>
          <a:xfrm>
            <a:off x="4277678" y="3903671"/>
            <a:ext cx="2835875" cy="296649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812800" rtl="0" eaLnBrk="1" fontAlgn="auto" latinLnBrk="0" hangingPunct="1">
              <a:lnSpc>
                <a:spcPct val="100000"/>
              </a:lnSpc>
              <a:spcBef>
                <a:spcPts val="0"/>
              </a:spcBef>
              <a:spcAft>
                <a:spcPts val="0"/>
              </a:spcAft>
              <a:buClr>
                <a:srgbClr val="000000"/>
              </a:buClr>
              <a:buSzTx/>
              <a:buFontTx/>
              <a:buNone/>
              <a:tabLst/>
              <a:defRPr/>
            </a:pPr>
            <a:endParaRPr kumimoji="0" lang="en-SG" sz="16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88892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fade">
                                      <p:cBhvr>
                                        <p:cTn id="48" dur="1000"/>
                                        <p:tgtEl>
                                          <p:spTgt spid="19">
                                            <p:txEl>
                                              <p:pRg st="0" end="0"/>
                                            </p:txEl>
                                          </p:spTgt>
                                        </p:tgtEl>
                                      </p:cBhvr>
                                    </p:animEffect>
                                    <p:anim calcmode="lin" valueType="num">
                                      <p:cBhvr>
                                        <p:cTn id="49"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517913" y="-58058"/>
            <a:ext cx="7288695"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Bảng kiểm kĩ năng viết một truyện kể sáng tạo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42F3D8-AB13-852A-499B-9FC375628293}"/>
              </a:ext>
            </a:extLst>
          </p:cNvPr>
          <p:cNvGraphicFramePr>
            <a:graphicFrameLocks noGrp="1"/>
          </p:cNvGraphicFramePr>
          <p:nvPr>
            <p:extLst>
              <p:ext uri="{D42A27DB-BD31-4B8C-83A1-F6EECF244321}">
                <p14:modId xmlns:p14="http://schemas.microsoft.com/office/powerpoint/2010/main" val="2166595032"/>
              </p:ext>
            </p:extLst>
          </p:nvPr>
        </p:nvGraphicFramePr>
        <p:xfrm>
          <a:off x="156259" y="829913"/>
          <a:ext cx="11900272" cy="5977286"/>
        </p:xfrm>
        <a:graphic>
          <a:graphicData uri="http://schemas.openxmlformats.org/drawingml/2006/table">
            <a:tbl>
              <a:tblPr firstRow="1" firstCol="1" bandRow="1">
                <a:tableStyleId>{1E171933-4619-4E11-9A3F-F7608DF75F80}</a:tableStyleId>
              </a:tblPr>
              <a:tblGrid>
                <a:gridCol w="2078941">
                  <a:extLst>
                    <a:ext uri="{9D8B030D-6E8A-4147-A177-3AD203B41FA5}">
                      <a16:colId xmlns:a16="http://schemas.microsoft.com/office/drawing/2014/main" val="1256720074"/>
                    </a:ext>
                  </a:extLst>
                </a:gridCol>
                <a:gridCol w="8534400">
                  <a:extLst>
                    <a:ext uri="{9D8B030D-6E8A-4147-A177-3AD203B41FA5}">
                      <a16:colId xmlns:a16="http://schemas.microsoft.com/office/drawing/2014/main" val="4172963444"/>
                    </a:ext>
                  </a:extLst>
                </a:gridCol>
                <a:gridCol w="508000">
                  <a:extLst>
                    <a:ext uri="{9D8B030D-6E8A-4147-A177-3AD203B41FA5}">
                      <a16:colId xmlns:a16="http://schemas.microsoft.com/office/drawing/2014/main" val="3398024453"/>
                    </a:ext>
                  </a:extLst>
                </a:gridCol>
                <a:gridCol w="778931">
                  <a:extLst>
                    <a:ext uri="{9D8B030D-6E8A-4147-A177-3AD203B41FA5}">
                      <a16:colId xmlns:a16="http://schemas.microsoft.com/office/drawing/2014/main" val="3202333995"/>
                    </a:ext>
                  </a:extLst>
                </a:gridCol>
              </a:tblGrid>
              <a:tr h="629188">
                <a:tc>
                  <a:txBody>
                    <a:bodyPr/>
                    <a:lstStyle/>
                    <a:p>
                      <a:pPr>
                        <a:lnSpc>
                          <a:spcPct val="100000"/>
                        </a:lnSpc>
                      </a:pPr>
                      <a:endParaRPr lang="en-SG" sz="16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Tiêu chí</a:t>
                      </a: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Đạt</a:t>
                      </a: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Chưa đạt</a:t>
                      </a: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359683702"/>
                  </a:ext>
                </a:extLst>
              </a:tr>
              <a:tr h="314594">
                <a:tc rowSpan="3">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Mở đầu truyện</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Sử dụng ngôi kể phù hợp</a:t>
                      </a: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173045"/>
                  </a:ext>
                </a:extLst>
              </a:tr>
              <a:tr h="314594">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Giới thiệu nhân vật, bối cảnh, tình huống nảy sinh câu chuyện</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2209777"/>
                  </a:ext>
                </a:extLst>
              </a:tr>
              <a:tr h="314594">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Lôi cuốn, thu hút sự chú ý của người đọc</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448308"/>
                  </a:ext>
                </a:extLst>
              </a:tr>
              <a:tr h="314594">
                <a:tc rowSpan="9">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Diễn biến truyện</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Có nhân vật chính</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318556"/>
                  </a:ext>
                </a:extLst>
              </a:tr>
              <a:tr h="314594">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Có một vài nhân vật phụ</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778951"/>
                  </a:ext>
                </a:extLst>
              </a:tr>
              <a:tr h="629188">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Các nhân vật được khắc hoa sống động qua ngoại hình, lời nói, ngôn ngữ, hành động</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5446"/>
                  </a:ext>
                </a:extLst>
              </a:tr>
              <a:tr h="314594">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Có cốt truyện</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9996259"/>
                  </a:ext>
                </a:extLst>
              </a:tr>
              <a:tr h="314594">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Câu chuyện được thuật lại với sự kiện, diễn biến hợp lí</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123700"/>
                  </a:ext>
                </a:extLst>
              </a:tr>
              <a:tr h="314594">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Có các chi tiết cụ thể, sinh động,...</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1770314"/>
                  </a:ext>
                </a:extLst>
              </a:tr>
              <a:tr h="314594">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Kết hợp kể với miêu tả, biểu cảm</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7250130"/>
                  </a:ext>
                </a:extLst>
              </a:tr>
              <a:tr h="314594">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Làm nổi bật sự kiện, nhân vật chính/ tạo được một số điểm nhấn trong câu chuyện</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494530"/>
                  </a:ext>
                </a:extLst>
              </a:tr>
              <a:tr h="314594">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Nội dung truyện kể có ý nghĩa, có tính giáo dục</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4379333"/>
                  </a:ext>
                </a:extLst>
              </a:tr>
              <a:tr h="314594">
                <a:tc rowSpan="2">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Kết thúc truyện</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Phù hợp với diễn biến câu chuyện</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7370657"/>
                  </a:ext>
                </a:extLst>
              </a:tr>
              <a:tr h="314594">
                <a:tc vMerge="1">
                  <a:txBody>
                    <a:bodyPr/>
                    <a:lstStyle/>
                    <a:p>
                      <a:endParaRPr lang="en-SG"/>
                    </a:p>
                  </a:txBody>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Gây ấn tượng hoặc gợi suy nghĩ đối với người đọc</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9432803"/>
                  </a:ext>
                </a:extLst>
              </a:tr>
              <a:tr h="629188">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Kĩ năng sử dụng lời văn kể chuyện</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Câu văn giàu hình ảnh</a:t>
                      </a: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SG"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SG"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0699839"/>
                  </a:ext>
                </a:extLst>
              </a:tr>
            </a:tbl>
          </a:graphicData>
        </a:graphic>
      </p:graphicFrame>
    </p:spTree>
    <p:extLst>
      <p:ext uri="{BB962C8B-B14F-4D97-AF65-F5344CB8AC3E}">
        <p14:creationId xmlns:p14="http://schemas.microsoft.com/office/powerpoint/2010/main" val="3179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198281" y="15583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674A3E6-EC1D-9B04-F3D3-868F3A2BB5E5}"/>
              </a:ext>
            </a:extLst>
          </p:cNvPr>
          <p:cNvPicPr>
            <a:picLocks noChangeAspect="1"/>
          </p:cNvPicPr>
          <p:nvPr/>
        </p:nvPicPr>
        <p:blipFill>
          <a:blip r:embed="rId5"/>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8F32745-7789-E38B-93C3-603A116CEEB1}"/>
              </a:ext>
            </a:extLst>
          </p:cNvPr>
          <p:cNvSpPr txBox="1"/>
          <p:nvPr/>
        </p:nvSpPr>
        <p:spPr>
          <a:xfrm>
            <a:off x="2360016" y="151945"/>
            <a:ext cx="7268753" cy="954107"/>
          </a:xfrm>
          <a:prstGeom prst="rect">
            <a:avLst/>
          </a:prstGeom>
          <a:noFill/>
        </p:spPr>
        <p:txBody>
          <a:bodyPr wrap="square">
            <a:spAutoFit/>
          </a:bodyPr>
          <a:lstStyle/>
          <a:p>
            <a:pPr indent="190500" algn="ctr">
              <a:spcAft>
                <a:spcPts val="400"/>
              </a:spcAft>
            </a:pPr>
            <a:r>
              <a:rPr lang="en-US" sz="2800" b="1" dirty="0">
                <a:effectLst/>
                <a:latin typeface="Times New Roman" panose="02020603050405020304" pitchFamily="18" charset="0"/>
                <a:ea typeface="Times New Roman" panose="02020603050405020304" pitchFamily="18" charset="0"/>
              </a:rPr>
              <a:t>2. </a:t>
            </a:r>
            <a:r>
              <a:rPr lang="en-US" sz="2800" b="1" dirty="0" err="1">
                <a:effectLst/>
                <a:latin typeface="Times New Roman" panose="02020603050405020304" pitchFamily="18" charset="0"/>
                <a:ea typeface="Times New Roman" panose="02020603050405020304" pitchFamily="18" charset="0"/>
              </a:rPr>
              <a:t>Hoạt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động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tìm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hiểu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vai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trò</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kiểu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giao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tiếp</a:t>
            </a:r>
            <a:endParaRPr lang="en-SG" sz="2800" dirty="0">
              <a:effectLst/>
              <a:latin typeface="Times New Roman" panose="02020603050405020304" pitchFamily="18" charset="0"/>
              <a:ea typeface="Times New Roman" panose="02020603050405020304" pitchFamily="18" charset="0"/>
            </a:endParaRPr>
          </a:p>
        </p:txBody>
      </p:sp>
      <p:pic>
        <p:nvPicPr>
          <p:cNvPr id="6" name="PA_图片 4">
            <a:extLst>
              <a:ext uri="{FF2B5EF4-FFF2-40B4-BE49-F238E27FC236}">
                <a16:creationId xmlns:a16="http://schemas.microsoft.com/office/drawing/2014/main" id="{F8B5234E-8868-31BD-A6B2-CA9B3FC757B9}"/>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763650" y="1270221"/>
            <a:ext cx="6888981" cy="5323315"/>
          </a:xfrm>
          <a:prstGeom prst="rect">
            <a:avLst/>
          </a:prstGeom>
        </p:spPr>
      </p:pic>
      <p:sp>
        <p:nvSpPr>
          <p:cNvPr id="7" name="文本框 5">
            <a:extLst>
              <a:ext uri="{FF2B5EF4-FFF2-40B4-BE49-F238E27FC236}">
                <a16:creationId xmlns:a16="http://schemas.microsoft.com/office/drawing/2014/main" id="{2B1F580C-C4CE-C8FA-9ADC-C113948AD4A6}"/>
              </a:ext>
            </a:extLst>
          </p:cNvPr>
          <p:cNvSpPr txBox="1"/>
          <p:nvPr/>
        </p:nvSpPr>
        <p:spPr>
          <a:xfrm>
            <a:off x="5216238" y="2632837"/>
            <a:ext cx="5983804" cy="3046988"/>
          </a:xfrm>
          <a:prstGeom prst="rect">
            <a:avLst/>
          </a:prstGeom>
          <a:noFill/>
        </p:spPr>
        <p:txBody>
          <a:bodyPr wrap="square" rtlCol="0">
            <a:spAutoFit/>
          </a:bodyPr>
          <a:lstStyle/>
          <a:p>
            <a:pPr algn="ctr"/>
            <a:r>
              <a:rPr lang="en-US" sz="4800" dirty="0" err="1">
                <a:solidFill>
                  <a:schemeClr val="bg1">
                    <a:lumMod val="10000"/>
                  </a:schemeClr>
                </a:solidFill>
                <a:latin typeface="Times New Roman" panose="02020603050405020304" pitchFamily="18" charset="0"/>
                <a:cs typeface="Times New Roman" panose="02020603050405020304" pitchFamily="18" charset="0"/>
              </a:rPr>
              <a:t>Nhóm</a:t>
            </a:r>
            <a:r>
              <a:rPr lang="en-US" sz="4800" dirty="0">
                <a:solidFill>
                  <a:schemeClr val="bg1">
                    <a:lumMod val="10000"/>
                  </a:schemeClr>
                </a:solidFill>
                <a:latin typeface="Times New Roman" panose="02020603050405020304" pitchFamily="18" charset="0"/>
                <a:cs typeface="Times New Roman" panose="02020603050405020304" pitchFamily="18" charset="0"/>
              </a:rPr>
              <a:t> 2 HS </a:t>
            </a:r>
            <a:r>
              <a:rPr lang="en-US" sz="4800" dirty="0" err="1">
                <a:solidFill>
                  <a:schemeClr val="bg1">
                    <a:lumMod val="10000"/>
                  </a:schemeClr>
                </a:solidFill>
                <a:latin typeface="Times New Roman" panose="02020603050405020304" pitchFamily="18" charset="0"/>
                <a:cs typeface="Times New Roman" panose="02020603050405020304" pitchFamily="18" charset="0"/>
              </a:rPr>
              <a:t>thảo</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luận</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câu</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hỏi</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Tại</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sao</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chúng</a:t>
            </a:r>
            <a:r>
              <a:rPr lang="en-US" sz="4800" dirty="0">
                <a:solidFill>
                  <a:schemeClr val="bg1">
                    <a:lumMod val="10000"/>
                  </a:schemeClr>
                </a:solidFill>
                <a:latin typeface="Times New Roman" panose="02020603050405020304" pitchFamily="18" charset="0"/>
                <a:cs typeface="Times New Roman" panose="02020603050405020304" pitchFamily="18" charset="0"/>
              </a:rPr>
              <a:t> ta </a:t>
            </a:r>
            <a:r>
              <a:rPr lang="en-US" sz="4800" dirty="0" err="1">
                <a:solidFill>
                  <a:schemeClr val="bg1">
                    <a:lumMod val="10000"/>
                  </a:schemeClr>
                </a:solidFill>
                <a:latin typeface="Times New Roman" panose="02020603050405020304" pitchFamily="18" charset="0"/>
                <a:cs typeface="Times New Roman" panose="02020603050405020304" pitchFamily="18" charset="0"/>
              </a:rPr>
              <a:t>cần</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viết</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một</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truyện</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kể</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sáng</a:t>
            </a:r>
            <a:r>
              <a:rPr lang="en-US" sz="4800" dirty="0">
                <a:solidFill>
                  <a:schemeClr val="bg1">
                    <a:lumMod val="10000"/>
                  </a:schemeClr>
                </a:solidFill>
                <a:latin typeface="Times New Roman" panose="02020603050405020304" pitchFamily="18" charset="0"/>
                <a:cs typeface="Times New Roman" panose="02020603050405020304" pitchFamily="18" charset="0"/>
              </a:rPr>
              <a:t> </a:t>
            </a:r>
            <a:r>
              <a:rPr lang="en-US" sz="4800" dirty="0" err="1">
                <a:solidFill>
                  <a:schemeClr val="bg1">
                    <a:lumMod val="10000"/>
                  </a:schemeClr>
                </a:solidFill>
                <a:latin typeface="Times New Roman" panose="02020603050405020304" pitchFamily="18" charset="0"/>
                <a:cs typeface="Times New Roman" panose="02020603050405020304" pitchFamily="18" charset="0"/>
              </a:rPr>
              <a:t>tạo</a:t>
            </a:r>
            <a:r>
              <a:rPr lang="en-US" sz="4800" dirty="0">
                <a:solidFill>
                  <a:schemeClr val="bg1">
                    <a:lumMod val="10000"/>
                  </a:schemeClr>
                </a:solidFill>
                <a:latin typeface="Times New Roman" panose="02020603050405020304" pitchFamily="18" charset="0"/>
                <a:cs typeface="Times New Roman" panose="02020603050405020304" pitchFamily="18" charset="0"/>
              </a:rPr>
              <a:t>?</a:t>
            </a:r>
            <a:endParaRPr lang="en-SG" sz="48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8" name="그림 3">
            <a:extLst>
              <a:ext uri="{FF2B5EF4-FFF2-40B4-BE49-F238E27FC236}">
                <a16:creationId xmlns:a16="http://schemas.microsoft.com/office/drawing/2014/main" id="{3183655E-6534-46B3-28CF-10B81D0D0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3713" y="4335037"/>
            <a:ext cx="4050567" cy="2522963"/>
          </a:xfrm>
          <a:prstGeom prst="rect">
            <a:avLst/>
          </a:prstGeom>
        </p:spPr>
      </p:pic>
    </p:spTree>
    <p:extLst>
      <p:ext uri="{BB962C8B-B14F-4D97-AF65-F5344CB8AC3E}">
        <p14:creationId xmlns:p14="http://schemas.microsoft.com/office/powerpoint/2010/main" val="374494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CB9D-85E2-3D8A-4CB6-83956D6FDE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B943A9-0043-3BAC-1522-CD6C6E4E1DC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B75CA-A6ED-BA4E-AE3A-FBECE5C1F62C}"/>
              </a:ext>
            </a:extLst>
          </p:cNvPr>
          <p:cNvSpPr txBox="1"/>
          <p:nvPr/>
        </p:nvSpPr>
        <p:spPr>
          <a:xfrm>
            <a:off x="2861345" y="59656"/>
            <a:ext cx="7936917" cy="660758"/>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50000"/>
              </a:lnSpc>
              <a:spcBef>
                <a:spcPts val="0"/>
              </a:spcBef>
              <a:spcAft>
                <a:spcPts val="1067"/>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VAI TRÒ CỦA KIỂU BÀI TRONG GIAO TIẾP</a:t>
            </a:r>
            <a:endParaRPr kumimoji="0" lang="en-SG" sz="28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Google Shape;1107;p29">
            <a:extLst>
              <a:ext uri="{FF2B5EF4-FFF2-40B4-BE49-F238E27FC236}">
                <a16:creationId xmlns:a16="http://schemas.microsoft.com/office/drawing/2014/main" id="{CF1D1B36-D737-10E5-503F-681EEB0864AE}"/>
              </a:ext>
            </a:extLst>
          </p:cNvPr>
          <p:cNvSpPr/>
          <p:nvPr/>
        </p:nvSpPr>
        <p:spPr>
          <a:xfrm>
            <a:off x="0" y="3871578"/>
            <a:ext cx="12192000" cy="63905"/>
          </a:xfrm>
          <a:custGeom>
            <a:avLst/>
            <a:gdLst/>
            <a:ahLst/>
            <a:cxnLst/>
            <a:rect l="l" t="t" r="r" b="b"/>
            <a:pathLst>
              <a:path w="6491518" h="31243" extrusionOk="0">
                <a:moveTo>
                  <a:pt x="0" y="0"/>
                </a:moveTo>
                <a:lnTo>
                  <a:pt x="6491519" y="0"/>
                </a:lnTo>
                <a:lnTo>
                  <a:pt x="6491519" y="31244"/>
                </a:lnTo>
                <a:lnTo>
                  <a:pt x="0" y="31244"/>
                </a:lnTo>
                <a:close/>
              </a:path>
            </a:pathLst>
          </a:custGeom>
          <a:solidFill>
            <a:srgbClr val="9B9B9B"/>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1108;p29">
            <a:extLst>
              <a:ext uri="{FF2B5EF4-FFF2-40B4-BE49-F238E27FC236}">
                <a16:creationId xmlns:a16="http://schemas.microsoft.com/office/drawing/2014/main" id="{7AC4E1CF-2ACE-F102-C8D3-F56AF27C1E38}"/>
              </a:ext>
            </a:extLst>
          </p:cNvPr>
          <p:cNvSpPr/>
          <p:nvPr/>
        </p:nvSpPr>
        <p:spPr>
          <a:xfrm>
            <a:off x="695047" y="4173902"/>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1109;p29">
            <a:extLst>
              <a:ext uri="{FF2B5EF4-FFF2-40B4-BE49-F238E27FC236}">
                <a16:creationId xmlns:a16="http://schemas.microsoft.com/office/drawing/2014/main" id="{B2BD2324-BF87-51FB-ABCB-3269959C0D89}"/>
              </a:ext>
            </a:extLst>
          </p:cNvPr>
          <p:cNvSpPr/>
          <p:nvPr/>
        </p:nvSpPr>
        <p:spPr>
          <a:xfrm>
            <a:off x="780063" y="4239555"/>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110;p29">
            <a:extLst>
              <a:ext uri="{FF2B5EF4-FFF2-40B4-BE49-F238E27FC236}">
                <a16:creationId xmlns:a16="http://schemas.microsoft.com/office/drawing/2014/main" id="{D90AA57C-79E2-B3AB-43B5-DA621C512BA5}"/>
              </a:ext>
            </a:extLst>
          </p:cNvPr>
          <p:cNvSpPr/>
          <p:nvPr/>
        </p:nvSpPr>
        <p:spPr>
          <a:xfrm>
            <a:off x="1198268" y="3835568"/>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111;p29">
            <a:extLst>
              <a:ext uri="{FF2B5EF4-FFF2-40B4-BE49-F238E27FC236}">
                <a16:creationId xmlns:a16="http://schemas.microsoft.com/office/drawing/2014/main" id="{69B8106C-CD86-7725-FB90-2DCC2A870CC1}"/>
              </a:ext>
            </a:extLst>
          </p:cNvPr>
          <p:cNvSpPr/>
          <p:nvPr/>
        </p:nvSpPr>
        <p:spPr>
          <a:xfrm>
            <a:off x="1255631" y="3963178"/>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112;p29">
            <a:extLst>
              <a:ext uri="{FF2B5EF4-FFF2-40B4-BE49-F238E27FC236}">
                <a16:creationId xmlns:a16="http://schemas.microsoft.com/office/drawing/2014/main" id="{0B2F4AEF-5D13-09E5-B093-8F243D3041E7}"/>
              </a:ext>
            </a:extLst>
          </p:cNvPr>
          <p:cNvSpPr/>
          <p:nvPr/>
        </p:nvSpPr>
        <p:spPr>
          <a:xfrm>
            <a:off x="1234284" y="3867474"/>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13;p29">
            <a:extLst>
              <a:ext uri="{FF2B5EF4-FFF2-40B4-BE49-F238E27FC236}">
                <a16:creationId xmlns:a16="http://schemas.microsoft.com/office/drawing/2014/main" id="{62BD3A10-7A9C-8CBD-98EC-0597DE6BD601}"/>
              </a:ext>
            </a:extLst>
          </p:cNvPr>
          <p:cNvSpPr/>
          <p:nvPr/>
        </p:nvSpPr>
        <p:spPr>
          <a:xfrm>
            <a:off x="3320567" y="2714915"/>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114;p29">
            <a:extLst>
              <a:ext uri="{FF2B5EF4-FFF2-40B4-BE49-F238E27FC236}">
                <a16:creationId xmlns:a16="http://schemas.microsoft.com/office/drawing/2014/main" id="{A39228FD-33CA-1E99-B86E-BB36A08178E2}"/>
              </a:ext>
            </a:extLst>
          </p:cNvPr>
          <p:cNvSpPr/>
          <p:nvPr/>
        </p:nvSpPr>
        <p:spPr>
          <a:xfrm>
            <a:off x="3405586" y="2780567"/>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115;p29">
            <a:extLst>
              <a:ext uri="{FF2B5EF4-FFF2-40B4-BE49-F238E27FC236}">
                <a16:creationId xmlns:a16="http://schemas.microsoft.com/office/drawing/2014/main" id="{6455F20F-ED75-F410-7128-06C8B656161B}"/>
              </a:ext>
            </a:extLst>
          </p:cNvPr>
          <p:cNvSpPr/>
          <p:nvPr/>
        </p:nvSpPr>
        <p:spPr>
          <a:xfrm>
            <a:off x="3823693" y="3835571"/>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116;p29">
            <a:extLst>
              <a:ext uri="{FF2B5EF4-FFF2-40B4-BE49-F238E27FC236}">
                <a16:creationId xmlns:a16="http://schemas.microsoft.com/office/drawing/2014/main" id="{4823C1DF-6259-1690-7F66-545CF8FF48A1}"/>
              </a:ext>
            </a:extLst>
          </p:cNvPr>
          <p:cNvSpPr/>
          <p:nvPr/>
        </p:nvSpPr>
        <p:spPr>
          <a:xfrm>
            <a:off x="3883670" y="3624011"/>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117;p29">
            <a:extLst>
              <a:ext uri="{FF2B5EF4-FFF2-40B4-BE49-F238E27FC236}">
                <a16:creationId xmlns:a16="http://schemas.microsoft.com/office/drawing/2014/main" id="{477AFAEF-1A21-C20D-0511-7EE5382B820D}"/>
              </a:ext>
            </a:extLst>
          </p:cNvPr>
          <p:cNvSpPr/>
          <p:nvPr/>
        </p:nvSpPr>
        <p:spPr>
          <a:xfrm>
            <a:off x="3860145" y="3867474"/>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118;p29">
            <a:extLst>
              <a:ext uri="{FF2B5EF4-FFF2-40B4-BE49-F238E27FC236}">
                <a16:creationId xmlns:a16="http://schemas.microsoft.com/office/drawing/2014/main" id="{3EF26013-8893-1C38-59D1-0EBB5459D985}"/>
              </a:ext>
            </a:extLst>
          </p:cNvPr>
          <p:cNvSpPr/>
          <p:nvPr/>
        </p:nvSpPr>
        <p:spPr>
          <a:xfrm>
            <a:off x="8156261" y="2714915"/>
            <a:ext cx="1150312" cy="909095"/>
          </a:xfrm>
          <a:custGeom>
            <a:avLst/>
            <a:gdLst/>
            <a:ahLst/>
            <a:cxnLst/>
            <a:rect l="l" t="t" r="r" b="b"/>
            <a:pathLst>
              <a:path w="969203" h="861234" extrusionOk="0">
                <a:moveTo>
                  <a:pt x="683451" y="0"/>
                </a:moveTo>
                <a:lnTo>
                  <a:pt x="285718" y="0"/>
                </a:lnTo>
                <a:cubicBezTo>
                  <a:pt x="254676" y="37"/>
                  <a:pt x="225997"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1" y="861230"/>
                  <a:pt x="743259" y="844607"/>
                  <a:pt x="758748" y="817649"/>
                </a:cubicBezTo>
                <a:lnTo>
                  <a:pt x="957615" y="473968"/>
                </a:lnTo>
                <a:cubicBezTo>
                  <a:pt x="973066" y="447077"/>
                  <a:pt x="973066" y="414001"/>
                  <a:pt x="957615" y="387110"/>
                </a:cubicBezTo>
                <a:lnTo>
                  <a:pt x="758748" y="43429"/>
                </a:lnTo>
                <a:cubicBezTo>
                  <a:pt x="743196" y="16555"/>
                  <a:pt x="714501" y="5"/>
                  <a:pt x="683451" y="0"/>
                </a:cubicBezTo>
                <a:close/>
              </a:path>
            </a:pathLst>
          </a:custGeom>
          <a:solidFill>
            <a:schemeClr val="accent1">
              <a:lumMod val="20000"/>
              <a:lumOff val="80000"/>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119;p29">
            <a:extLst>
              <a:ext uri="{FF2B5EF4-FFF2-40B4-BE49-F238E27FC236}">
                <a16:creationId xmlns:a16="http://schemas.microsoft.com/office/drawing/2014/main" id="{F7886FDE-195E-7E99-9F5B-E176F6AD162F}"/>
              </a:ext>
            </a:extLst>
          </p:cNvPr>
          <p:cNvSpPr/>
          <p:nvPr/>
        </p:nvSpPr>
        <p:spPr>
          <a:xfrm>
            <a:off x="8241466" y="2780567"/>
            <a:ext cx="979687" cy="778992"/>
          </a:xfrm>
          <a:custGeom>
            <a:avLst/>
            <a:gdLst/>
            <a:ahLst/>
            <a:cxnLst/>
            <a:rect l="l" t="t" r="r" b="b"/>
            <a:pathLst>
              <a:path w="825441" h="737980" extrusionOk="0">
                <a:moveTo>
                  <a:pt x="574017" y="737979"/>
                </a:moveTo>
                <a:lnTo>
                  <a:pt x="251425" y="737979"/>
                </a:lnTo>
                <a:cubicBezTo>
                  <a:pt x="219235" y="738109"/>
                  <a:pt x="189438" y="721005"/>
                  <a:pt x="173315" y="693144"/>
                </a:cubicBezTo>
                <a:lnTo>
                  <a:pt x="11941" y="413825"/>
                </a:lnTo>
                <a:cubicBezTo>
                  <a:pt x="-3980" y="386055"/>
                  <a:pt x="-3980" y="351925"/>
                  <a:pt x="11941" y="324155"/>
                </a:cubicBezTo>
                <a:lnTo>
                  <a:pt x="173315" y="44836"/>
                </a:lnTo>
                <a:cubicBezTo>
                  <a:pt x="189438" y="16975"/>
                  <a:pt x="219235" y="-129"/>
                  <a:pt x="251425" y="1"/>
                </a:cubicBezTo>
                <a:lnTo>
                  <a:pt x="574017" y="1"/>
                </a:lnTo>
                <a:cubicBezTo>
                  <a:pt x="606215" y="-161"/>
                  <a:pt x="636028" y="16951"/>
                  <a:pt x="652126" y="44836"/>
                </a:cubicBezTo>
                <a:lnTo>
                  <a:pt x="813500" y="324155"/>
                </a:lnTo>
                <a:cubicBezTo>
                  <a:pt x="829422" y="351925"/>
                  <a:pt x="829422" y="386055"/>
                  <a:pt x="813500" y="413825"/>
                </a:cubicBezTo>
                <a:lnTo>
                  <a:pt x="652126" y="693144"/>
                </a:lnTo>
                <a:cubicBezTo>
                  <a:pt x="636028" y="721029"/>
                  <a:pt x="606215" y="738142"/>
                  <a:pt x="574017" y="737979"/>
                </a:cubicBezTo>
                <a:close/>
                <a:moveTo>
                  <a:pt x="251425" y="31245"/>
                </a:moveTo>
                <a:cubicBezTo>
                  <a:pt x="230528" y="31174"/>
                  <a:pt x="211202" y="42328"/>
                  <a:pt x="200810" y="60458"/>
                </a:cubicBezTo>
                <a:lnTo>
                  <a:pt x="39436" y="339777"/>
                </a:lnTo>
                <a:cubicBezTo>
                  <a:pt x="29126" y="357888"/>
                  <a:pt x="29126" y="380092"/>
                  <a:pt x="39436" y="398203"/>
                </a:cubicBezTo>
                <a:lnTo>
                  <a:pt x="200810" y="677523"/>
                </a:lnTo>
                <a:cubicBezTo>
                  <a:pt x="211250" y="695605"/>
                  <a:pt x="230545" y="706741"/>
                  <a:pt x="251425" y="706735"/>
                </a:cubicBezTo>
                <a:lnTo>
                  <a:pt x="574017" y="706735"/>
                </a:lnTo>
                <a:cubicBezTo>
                  <a:pt x="594841" y="706686"/>
                  <a:pt x="614064" y="695556"/>
                  <a:pt x="624476" y="677523"/>
                </a:cubicBezTo>
                <a:lnTo>
                  <a:pt x="785850" y="398203"/>
                </a:lnTo>
                <a:cubicBezTo>
                  <a:pt x="796159" y="380092"/>
                  <a:pt x="796159" y="357888"/>
                  <a:pt x="785850" y="339777"/>
                </a:cubicBezTo>
                <a:lnTo>
                  <a:pt x="624632" y="60458"/>
                </a:lnTo>
                <a:cubicBezTo>
                  <a:pt x="614267" y="42377"/>
                  <a:pt x="595014" y="31230"/>
                  <a:pt x="574173"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120;p29">
            <a:extLst>
              <a:ext uri="{FF2B5EF4-FFF2-40B4-BE49-F238E27FC236}">
                <a16:creationId xmlns:a16="http://schemas.microsoft.com/office/drawing/2014/main" id="{A70D11C0-0D88-5820-FF32-FF619B9172D7}"/>
              </a:ext>
            </a:extLst>
          </p:cNvPr>
          <p:cNvSpPr/>
          <p:nvPr/>
        </p:nvSpPr>
        <p:spPr>
          <a:xfrm>
            <a:off x="8659551" y="3835573"/>
            <a:ext cx="143707" cy="127809"/>
          </a:xfrm>
          <a:custGeom>
            <a:avLst/>
            <a:gdLst/>
            <a:ahLst/>
            <a:cxnLst/>
            <a:rect l="l" t="t" r="r" b="b"/>
            <a:pathLst>
              <a:path w="154344" h="154344" extrusionOk="0">
                <a:moveTo>
                  <a:pt x="154344" y="77172"/>
                </a:moveTo>
                <a:cubicBezTo>
                  <a:pt x="154344" y="119793"/>
                  <a:pt x="119793" y="154344"/>
                  <a:pt x="77172" y="154344"/>
                </a:cubicBezTo>
                <a:cubicBezTo>
                  <a:pt x="34551" y="154344"/>
                  <a:pt x="0" y="119793"/>
                  <a:pt x="0" y="77172"/>
                </a:cubicBezTo>
                <a:cubicBezTo>
                  <a:pt x="0" y="34551"/>
                  <a:pt x="34551" y="0"/>
                  <a:pt x="77172" y="0"/>
                </a:cubicBezTo>
                <a:cubicBezTo>
                  <a:pt x="119793" y="0"/>
                  <a:pt x="154344" y="34551"/>
                  <a:pt x="154344" y="77172"/>
                </a:cubicBez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121;p29">
            <a:extLst>
              <a:ext uri="{FF2B5EF4-FFF2-40B4-BE49-F238E27FC236}">
                <a16:creationId xmlns:a16="http://schemas.microsoft.com/office/drawing/2014/main" id="{E948E3E4-8A8D-24CE-473F-4EDFE437A351}"/>
              </a:ext>
            </a:extLst>
          </p:cNvPr>
          <p:cNvSpPr/>
          <p:nvPr/>
        </p:nvSpPr>
        <p:spPr>
          <a:xfrm>
            <a:off x="8716772" y="3624011"/>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122;p29">
            <a:extLst>
              <a:ext uri="{FF2B5EF4-FFF2-40B4-BE49-F238E27FC236}">
                <a16:creationId xmlns:a16="http://schemas.microsoft.com/office/drawing/2014/main" id="{6E636210-1250-D4AF-DAEE-A5CB03961B0F}"/>
              </a:ext>
            </a:extLst>
          </p:cNvPr>
          <p:cNvSpPr/>
          <p:nvPr/>
        </p:nvSpPr>
        <p:spPr>
          <a:xfrm>
            <a:off x="8695422" y="3867474"/>
            <a:ext cx="71853" cy="63905"/>
          </a:xfrm>
          <a:custGeom>
            <a:avLst/>
            <a:gdLst/>
            <a:ahLst/>
            <a:cxnLst/>
            <a:rect l="l" t="t" r="r" b="b"/>
            <a:pathLst>
              <a:path w="77172" h="77172" extrusionOk="0">
                <a:moveTo>
                  <a:pt x="77172" y="38586"/>
                </a:moveTo>
                <a:cubicBezTo>
                  <a:pt x="77172" y="59897"/>
                  <a:pt x="59896"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123;p29">
            <a:extLst>
              <a:ext uri="{FF2B5EF4-FFF2-40B4-BE49-F238E27FC236}">
                <a16:creationId xmlns:a16="http://schemas.microsoft.com/office/drawing/2014/main" id="{FE2FFAD8-0407-C697-1CEE-BBC25A5232AF}"/>
              </a:ext>
            </a:extLst>
          </p:cNvPr>
          <p:cNvSpPr/>
          <p:nvPr/>
        </p:nvSpPr>
        <p:spPr>
          <a:xfrm>
            <a:off x="5452055" y="4173899"/>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124;p29">
            <a:extLst>
              <a:ext uri="{FF2B5EF4-FFF2-40B4-BE49-F238E27FC236}">
                <a16:creationId xmlns:a16="http://schemas.microsoft.com/office/drawing/2014/main" id="{DEFFFC72-F55D-330E-0260-C227A6E7AC84}"/>
              </a:ext>
            </a:extLst>
          </p:cNvPr>
          <p:cNvSpPr/>
          <p:nvPr/>
        </p:nvSpPr>
        <p:spPr>
          <a:xfrm>
            <a:off x="5537811" y="4239555"/>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125;p29">
            <a:extLst>
              <a:ext uri="{FF2B5EF4-FFF2-40B4-BE49-F238E27FC236}">
                <a16:creationId xmlns:a16="http://schemas.microsoft.com/office/drawing/2014/main" id="{CBF2290A-757F-71B6-4B08-C1181E7A77D8}"/>
              </a:ext>
            </a:extLst>
          </p:cNvPr>
          <p:cNvSpPr/>
          <p:nvPr/>
        </p:nvSpPr>
        <p:spPr>
          <a:xfrm>
            <a:off x="5955192" y="3835571"/>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126;p29">
            <a:extLst>
              <a:ext uri="{FF2B5EF4-FFF2-40B4-BE49-F238E27FC236}">
                <a16:creationId xmlns:a16="http://schemas.microsoft.com/office/drawing/2014/main" id="{0C701C4D-B6DE-3AB4-7F73-2C030EF7439C}"/>
              </a:ext>
            </a:extLst>
          </p:cNvPr>
          <p:cNvSpPr/>
          <p:nvPr/>
        </p:nvSpPr>
        <p:spPr>
          <a:xfrm>
            <a:off x="6012991" y="3963178"/>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127;p29">
            <a:extLst>
              <a:ext uri="{FF2B5EF4-FFF2-40B4-BE49-F238E27FC236}">
                <a16:creationId xmlns:a16="http://schemas.microsoft.com/office/drawing/2014/main" id="{F8F8A5EF-26F4-3229-5B5E-BE05AE89D6E6}"/>
              </a:ext>
            </a:extLst>
          </p:cNvPr>
          <p:cNvSpPr/>
          <p:nvPr/>
        </p:nvSpPr>
        <p:spPr>
          <a:xfrm>
            <a:off x="5991644" y="3867474"/>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133;p29">
            <a:extLst>
              <a:ext uri="{FF2B5EF4-FFF2-40B4-BE49-F238E27FC236}">
                <a16:creationId xmlns:a16="http://schemas.microsoft.com/office/drawing/2014/main" id="{9CF038A7-E11F-2E66-0B57-8B727B89391D}"/>
              </a:ext>
            </a:extLst>
          </p:cNvPr>
          <p:cNvSpPr txBox="1"/>
          <p:nvPr/>
        </p:nvSpPr>
        <p:spPr>
          <a:xfrm>
            <a:off x="936361" y="4424638"/>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01</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7" name="Google Shape;1134;p29">
            <a:extLst>
              <a:ext uri="{FF2B5EF4-FFF2-40B4-BE49-F238E27FC236}">
                <a16:creationId xmlns:a16="http://schemas.microsoft.com/office/drawing/2014/main" id="{4157580C-EE2C-B709-C09E-BA61D5CA5B73}"/>
              </a:ext>
            </a:extLst>
          </p:cNvPr>
          <p:cNvSpPr txBox="1"/>
          <p:nvPr/>
        </p:nvSpPr>
        <p:spPr>
          <a:xfrm>
            <a:off x="3566267" y="2966210"/>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02</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28" name="Google Shape;1135;p29">
            <a:extLst>
              <a:ext uri="{FF2B5EF4-FFF2-40B4-BE49-F238E27FC236}">
                <a16:creationId xmlns:a16="http://schemas.microsoft.com/office/drawing/2014/main" id="{DB8A7019-AE25-E4D2-C7CC-8AECB3765147}"/>
              </a:ext>
            </a:extLst>
          </p:cNvPr>
          <p:cNvSpPr txBox="1"/>
          <p:nvPr/>
        </p:nvSpPr>
        <p:spPr>
          <a:xfrm>
            <a:off x="5716735" y="442465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03</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9" name="Google Shape;1136;p29">
            <a:extLst>
              <a:ext uri="{FF2B5EF4-FFF2-40B4-BE49-F238E27FC236}">
                <a16:creationId xmlns:a16="http://schemas.microsoft.com/office/drawing/2014/main" id="{318039A2-C0CA-AB45-4C1D-842111B105E2}"/>
              </a:ext>
            </a:extLst>
          </p:cNvPr>
          <p:cNvSpPr txBox="1"/>
          <p:nvPr/>
        </p:nvSpPr>
        <p:spPr>
          <a:xfrm>
            <a:off x="8399194" y="2962210"/>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04</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30" name="TextBox 29">
            <a:extLst>
              <a:ext uri="{FF2B5EF4-FFF2-40B4-BE49-F238E27FC236}">
                <a16:creationId xmlns:a16="http://schemas.microsoft.com/office/drawing/2014/main" id="{B4746E8B-324F-FA27-3259-55223478E0AB}"/>
              </a:ext>
            </a:extLst>
          </p:cNvPr>
          <p:cNvSpPr txBox="1"/>
          <p:nvPr/>
        </p:nvSpPr>
        <p:spPr>
          <a:xfrm>
            <a:off x="-65663" y="649404"/>
            <a:ext cx="2891553" cy="3554819"/>
          </a:xfrm>
          <a:prstGeom prst="rect">
            <a:avLst/>
          </a:prstGeom>
          <a:noFill/>
        </p:spPr>
        <p:txBody>
          <a:bodyPr wrap="square">
            <a:spAutoFit/>
          </a:bodyPr>
          <a:lstStyle/>
          <a:p>
            <a:pPr algn="ctr"/>
            <a:r>
              <a:rPr lang="en-US" sz="2500" dirty="0" err="1">
                <a:latin typeface="Times New Roman" panose="02020603050405020304" pitchFamily="18" charset="0"/>
                <a:cs typeface="Times New Roman" panose="02020603050405020304" pitchFamily="18" charset="0"/>
              </a:rPr>
              <a:t>Giúp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triển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năng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lực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tưởng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hội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hoàn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toàn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lạ</a:t>
            </a:r>
            <a:r>
              <a:rPr lang="en-US" sz="2500" dirty="0">
                <a:latin typeface="Times New Roman" panose="02020603050405020304" pitchFamily="18" charset="0"/>
                <a:cs typeface="Times New Roman" panose="02020603050405020304" pitchFamily="18" charset="0"/>
              </a:rPr>
              <a:t>.</a:t>
            </a:r>
            <a:endParaRPr lang="en-SG" sz="25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25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81FC5A81-901C-55A8-4327-526150DDA59F}"/>
              </a:ext>
            </a:extLst>
          </p:cNvPr>
          <p:cNvSpPr txBox="1"/>
          <p:nvPr/>
        </p:nvSpPr>
        <p:spPr>
          <a:xfrm>
            <a:off x="2139949" y="4092905"/>
            <a:ext cx="2614877" cy="2015936"/>
          </a:xfrm>
          <a:prstGeom prst="rect">
            <a:avLst/>
          </a:prstGeom>
          <a:noFill/>
        </p:spPr>
        <p:txBody>
          <a:bodyPr wrap="square">
            <a:spAutoFit/>
          </a:bodyPr>
          <a:lstStyle/>
          <a:p>
            <a:pPr algn="ctr"/>
            <a:r>
              <a:rPr lang="en-US" sz="2500" dirty="0" err="1">
                <a:latin typeface="Times New Roman" panose="02020603050405020304" pitchFamily="18" charset="0"/>
                <a:cs typeface="Times New Roman" panose="02020603050405020304" pitchFamily="18" charset="0"/>
              </a:rPr>
              <a:t>Giúp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truyền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điệp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học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cuộc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con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a:t>
            </a:r>
            <a:endParaRPr lang="en-SG" sz="25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2E62612-CB72-5CC1-B924-3243920434FC}"/>
              </a:ext>
            </a:extLst>
          </p:cNvPr>
          <p:cNvSpPr txBox="1"/>
          <p:nvPr/>
        </p:nvSpPr>
        <p:spPr>
          <a:xfrm>
            <a:off x="4447937" y="1043623"/>
            <a:ext cx="2891553" cy="2785378"/>
          </a:xfrm>
          <a:prstGeom prst="rect">
            <a:avLst/>
          </a:prstGeom>
          <a:noFill/>
        </p:spPr>
        <p:txBody>
          <a:bodyPr wrap="square">
            <a:spAutoFit/>
          </a:bodyPr>
          <a:lstStyle/>
          <a:p>
            <a:pPr algn="ctr"/>
            <a:r>
              <a:rPr lang="en-US" sz="2500" dirty="0" err="1">
                <a:latin typeface="Times New Roman" panose="02020603050405020304" pitchFamily="18" charset="0"/>
                <a:cs typeface="Times New Roman" panose="02020603050405020304" pitchFamily="18" charset="0"/>
              </a:rPr>
              <a:t>Giúp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suy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nghĩ</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xúc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nghiệm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cuộc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sống</a:t>
            </a:r>
            <a:r>
              <a:rPr lang="en-US" sz="2500" dirty="0">
                <a:latin typeface="Times New Roman" panose="02020603050405020304" pitchFamily="18" charset="0"/>
                <a:cs typeface="Times New Roman" panose="02020603050405020304" pitchFamily="18" charset="0"/>
              </a:rPr>
              <a:t>.</a:t>
            </a:r>
            <a:endParaRPr lang="en-SG" sz="25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ACFC6669-624E-BF17-3654-89EAD9AC2E74}"/>
              </a:ext>
            </a:extLst>
          </p:cNvPr>
          <p:cNvSpPr txBox="1"/>
          <p:nvPr/>
        </p:nvSpPr>
        <p:spPr>
          <a:xfrm>
            <a:off x="6953109" y="3987345"/>
            <a:ext cx="3464154" cy="2785378"/>
          </a:xfrm>
          <a:prstGeom prst="rect">
            <a:avLst/>
          </a:prstGeom>
          <a:noFill/>
        </p:spPr>
        <p:txBody>
          <a:bodyPr wrap="square">
            <a:spAutoFit/>
          </a:bodyPr>
          <a:lstStyle/>
          <a:p>
            <a:pPr algn="ctr"/>
            <a:r>
              <a:rPr lang="en-US" sz="2500" dirty="0" err="1">
                <a:latin typeface="Times New Roman" panose="02020603050405020304" pitchFamily="18" charset="0"/>
                <a:cs typeface="Times New Roman" panose="02020603050405020304" pitchFamily="18" charset="0"/>
              </a:rPr>
              <a:t>Giúp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mạnh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bổ</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mang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thú</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hứng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khởi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đọc</a:t>
            </a:r>
            <a:r>
              <a:rPr lang="en-US" sz="2500" dirty="0">
                <a:latin typeface="Times New Roman" panose="02020603050405020304" pitchFamily="18" charset="0"/>
                <a:cs typeface="Times New Roman" panose="02020603050405020304" pitchFamily="18" charset="0"/>
              </a:rPr>
              <a:t>.</a:t>
            </a:r>
            <a:endParaRPr lang="en-SG" sz="2500" dirty="0">
              <a:latin typeface="Times New Roman" panose="02020603050405020304" pitchFamily="18" charset="0"/>
              <a:cs typeface="Times New Roman" panose="02020603050405020304" pitchFamily="18" charset="0"/>
            </a:endParaRPr>
          </a:p>
        </p:txBody>
      </p:sp>
      <p:sp>
        <p:nvSpPr>
          <p:cNvPr id="4" name="Google Shape;1108;p29">
            <a:extLst>
              <a:ext uri="{FF2B5EF4-FFF2-40B4-BE49-F238E27FC236}">
                <a16:creationId xmlns:a16="http://schemas.microsoft.com/office/drawing/2014/main" id="{0C9E532F-16C0-5233-BE44-A798B6B7A63F}"/>
              </a:ext>
            </a:extLst>
          </p:cNvPr>
          <p:cNvSpPr/>
          <p:nvPr/>
        </p:nvSpPr>
        <p:spPr>
          <a:xfrm>
            <a:off x="10474807" y="4173902"/>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109;p29">
            <a:extLst>
              <a:ext uri="{FF2B5EF4-FFF2-40B4-BE49-F238E27FC236}">
                <a16:creationId xmlns:a16="http://schemas.microsoft.com/office/drawing/2014/main" id="{FB4EC3CB-9041-067E-F7B0-D226EE9EAABB}"/>
              </a:ext>
            </a:extLst>
          </p:cNvPr>
          <p:cNvSpPr/>
          <p:nvPr/>
        </p:nvSpPr>
        <p:spPr>
          <a:xfrm>
            <a:off x="10559823" y="4239555"/>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110;p29">
            <a:extLst>
              <a:ext uri="{FF2B5EF4-FFF2-40B4-BE49-F238E27FC236}">
                <a16:creationId xmlns:a16="http://schemas.microsoft.com/office/drawing/2014/main" id="{6522663D-5E4F-51A3-48E0-9B0FBF2E0E2F}"/>
              </a:ext>
            </a:extLst>
          </p:cNvPr>
          <p:cNvSpPr/>
          <p:nvPr/>
        </p:nvSpPr>
        <p:spPr>
          <a:xfrm>
            <a:off x="10978028" y="3835568"/>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111;p29">
            <a:extLst>
              <a:ext uri="{FF2B5EF4-FFF2-40B4-BE49-F238E27FC236}">
                <a16:creationId xmlns:a16="http://schemas.microsoft.com/office/drawing/2014/main" id="{FF9CFBB6-6998-6AB4-0A52-3627BAF24D66}"/>
              </a:ext>
            </a:extLst>
          </p:cNvPr>
          <p:cNvSpPr/>
          <p:nvPr/>
        </p:nvSpPr>
        <p:spPr>
          <a:xfrm>
            <a:off x="11035391" y="3963177"/>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112;p29">
            <a:extLst>
              <a:ext uri="{FF2B5EF4-FFF2-40B4-BE49-F238E27FC236}">
                <a16:creationId xmlns:a16="http://schemas.microsoft.com/office/drawing/2014/main" id="{7E8FEFF9-2B6A-975D-411A-E2A3659D4E51}"/>
              </a:ext>
            </a:extLst>
          </p:cNvPr>
          <p:cNvSpPr/>
          <p:nvPr/>
        </p:nvSpPr>
        <p:spPr>
          <a:xfrm>
            <a:off x="11014044" y="3867474"/>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133;p29">
            <a:extLst>
              <a:ext uri="{FF2B5EF4-FFF2-40B4-BE49-F238E27FC236}">
                <a16:creationId xmlns:a16="http://schemas.microsoft.com/office/drawing/2014/main" id="{F6BEC2F1-2264-42E6-3710-E073062278D6}"/>
              </a:ext>
            </a:extLst>
          </p:cNvPr>
          <p:cNvSpPr txBox="1"/>
          <p:nvPr/>
        </p:nvSpPr>
        <p:spPr>
          <a:xfrm>
            <a:off x="10716122" y="4424638"/>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05</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47" name="TextBox 46">
            <a:extLst>
              <a:ext uri="{FF2B5EF4-FFF2-40B4-BE49-F238E27FC236}">
                <a16:creationId xmlns:a16="http://schemas.microsoft.com/office/drawing/2014/main" id="{40C252C6-F6B5-1A0B-35F4-A7CF6C2B296E}"/>
              </a:ext>
            </a:extLst>
          </p:cNvPr>
          <p:cNvSpPr txBox="1"/>
          <p:nvPr/>
        </p:nvSpPr>
        <p:spPr>
          <a:xfrm>
            <a:off x="9537773" y="854037"/>
            <a:ext cx="2522447" cy="2785378"/>
          </a:xfrm>
          <a:prstGeom prst="rect">
            <a:avLst/>
          </a:prstGeom>
          <a:noFill/>
        </p:spPr>
        <p:txBody>
          <a:bodyPr wrap="square">
            <a:spAutoFit/>
          </a:bodyPr>
          <a:lstStyle/>
          <a:p>
            <a:pPr lvl="0" algn="ctr" defTabSz="1219170">
              <a:buClr>
                <a:srgbClr val="000000"/>
              </a:buClr>
              <a:defRPr/>
            </a:pPr>
            <a:r>
              <a:rPr lang="vi-VN" sz="2500" dirty="0">
                <a:latin typeface="Times New Roman" panose="02020603050405020304" pitchFamily="18" charset="0"/>
                <a:cs typeface="Times New Roman" panose="02020603050405020304" pitchFamily="18" charset="0"/>
              </a:rPr>
              <a:t>Giúp người viết rèn luyện và cải thiện nhiều kĩ năng như: Viết, diễn đạt, tổ chức ý tưởng, xây dựng nhân vật,...</a:t>
            </a:r>
            <a:endParaRPr kumimoji="0" lang="en-SG" sz="25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35" name="Google Shape;1654;p56">
            <a:extLst>
              <a:ext uri="{FF2B5EF4-FFF2-40B4-BE49-F238E27FC236}">
                <a16:creationId xmlns:a16="http://schemas.microsoft.com/office/drawing/2014/main" id="{816F54EB-1CD8-2B56-1336-025481654113}"/>
              </a:ext>
            </a:extLst>
          </p:cNvPr>
          <p:cNvGrpSpPr/>
          <p:nvPr/>
        </p:nvGrpSpPr>
        <p:grpSpPr>
          <a:xfrm>
            <a:off x="-179002" y="5009815"/>
            <a:ext cx="2438309" cy="1846914"/>
            <a:chOff x="5769750" y="1869175"/>
            <a:chExt cx="1276725" cy="868725"/>
          </a:xfrm>
        </p:grpSpPr>
        <p:sp>
          <p:nvSpPr>
            <p:cNvPr id="49" name="Google Shape;1655;p56">
              <a:extLst>
                <a:ext uri="{FF2B5EF4-FFF2-40B4-BE49-F238E27FC236}">
                  <a16:creationId xmlns:a16="http://schemas.microsoft.com/office/drawing/2014/main" id="{8D4953BB-11C4-E54F-30E8-928EB8AFD7E8}"/>
                </a:ext>
              </a:extLst>
            </p:cNvPr>
            <p:cNvSpPr/>
            <p:nvPr/>
          </p:nvSpPr>
          <p:spPr>
            <a:xfrm>
              <a:off x="6912250" y="2199325"/>
              <a:ext cx="126150" cy="160975"/>
            </a:xfrm>
            <a:custGeom>
              <a:avLst/>
              <a:gdLst/>
              <a:ahLst/>
              <a:cxnLst/>
              <a:rect l="l" t="t" r="r" b="b"/>
              <a:pathLst>
                <a:path w="5046" h="6439" extrusionOk="0">
                  <a:moveTo>
                    <a:pt x="4964" y="1"/>
                  </a:moveTo>
                  <a:cubicBezTo>
                    <a:pt x="2881" y="623"/>
                    <a:pt x="1127" y="2265"/>
                    <a:pt x="364" y="4307"/>
                  </a:cubicBezTo>
                  <a:cubicBezTo>
                    <a:pt x="171" y="4823"/>
                    <a:pt x="1" y="5416"/>
                    <a:pt x="42" y="5973"/>
                  </a:cubicBezTo>
                  <a:cubicBezTo>
                    <a:pt x="66" y="6326"/>
                    <a:pt x="236" y="6439"/>
                    <a:pt x="461" y="6439"/>
                  </a:cubicBezTo>
                  <a:cubicBezTo>
                    <a:pt x="718" y="6439"/>
                    <a:pt x="1046" y="6291"/>
                    <a:pt x="1309" y="6184"/>
                  </a:cubicBezTo>
                  <a:cubicBezTo>
                    <a:pt x="2359" y="5762"/>
                    <a:pt x="3268" y="5005"/>
                    <a:pt x="3896" y="4066"/>
                  </a:cubicBezTo>
                  <a:cubicBezTo>
                    <a:pt x="4688" y="2881"/>
                    <a:pt x="5046" y="1426"/>
                    <a:pt x="4964" y="1"/>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656;p56">
              <a:extLst>
                <a:ext uri="{FF2B5EF4-FFF2-40B4-BE49-F238E27FC236}">
                  <a16:creationId xmlns:a16="http://schemas.microsoft.com/office/drawing/2014/main" id="{C8426DAA-A97B-C157-B542-5078C0987D9E}"/>
                </a:ext>
              </a:extLst>
            </p:cNvPr>
            <p:cNvSpPr/>
            <p:nvPr/>
          </p:nvSpPr>
          <p:spPr>
            <a:xfrm>
              <a:off x="6793600" y="2236300"/>
              <a:ext cx="82900" cy="179350"/>
            </a:xfrm>
            <a:custGeom>
              <a:avLst/>
              <a:gdLst/>
              <a:ahLst/>
              <a:cxnLst/>
              <a:rect l="l" t="t" r="r" b="b"/>
              <a:pathLst>
                <a:path w="3316" h="7174" extrusionOk="0">
                  <a:moveTo>
                    <a:pt x="933" y="0"/>
                  </a:moveTo>
                  <a:cubicBezTo>
                    <a:pt x="282" y="1074"/>
                    <a:pt x="1" y="2364"/>
                    <a:pt x="141" y="3608"/>
                  </a:cubicBezTo>
                  <a:cubicBezTo>
                    <a:pt x="276" y="4793"/>
                    <a:pt x="787" y="5996"/>
                    <a:pt x="1620" y="6858"/>
                  </a:cubicBezTo>
                  <a:cubicBezTo>
                    <a:pt x="1821" y="7068"/>
                    <a:pt x="1981" y="7173"/>
                    <a:pt x="2127" y="7173"/>
                  </a:cubicBezTo>
                  <a:cubicBezTo>
                    <a:pt x="2287" y="7173"/>
                    <a:pt x="2431" y="7046"/>
                    <a:pt x="2594" y="6788"/>
                  </a:cubicBezTo>
                  <a:cubicBezTo>
                    <a:pt x="2899" y="6289"/>
                    <a:pt x="3139" y="5785"/>
                    <a:pt x="3221" y="5198"/>
                  </a:cubicBezTo>
                  <a:cubicBezTo>
                    <a:pt x="3315" y="4558"/>
                    <a:pt x="3256" y="3901"/>
                    <a:pt x="3063" y="3285"/>
                  </a:cubicBezTo>
                  <a:cubicBezTo>
                    <a:pt x="2670" y="2030"/>
                    <a:pt x="1819" y="974"/>
                    <a:pt x="933"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657;p56">
              <a:extLst>
                <a:ext uri="{FF2B5EF4-FFF2-40B4-BE49-F238E27FC236}">
                  <a16:creationId xmlns:a16="http://schemas.microsoft.com/office/drawing/2014/main" id="{39E59334-96A7-A698-CF2E-4BBE526970E8}"/>
                </a:ext>
              </a:extLst>
            </p:cNvPr>
            <p:cNvSpPr/>
            <p:nvPr/>
          </p:nvSpPr>
          <p:spPr>
            <a:xfrm>
              <a:off x="6881300" y="2354650"/>
              <a:ext cx="165175" cy="120300"/>
            </a:xfrm>
            <a:custGeom>
              <a:avLst/>
              <a:gdLst/>
              <a:ahLst/>
              <a:cxnLst/>
              <a:rect l="l" t="t" r="r" b="b"/>
              <a:pathLst>
                <a:path w="6607" h="4812" extrusionOk="0">
                  <a:moveTo>
                    <a:pt x="6606" y="0"/>
                  </a:moveTo>
                  <a:lnTo>
                    <a:pt x="6606" y="0"/>
                  </a:lnTo>
                  <a:cubicBezTo>
                    <a:pt x="5152" y="176"/>
                    <a:pt x="3673" y="493"/>
                    <a:pt x="2418" y="1256"/>
                  </a:cubicBezTo>
                  <a:cubicBezTo>
                    <a:pt x="1831" y="1614"/>
                    <a:pt x="1297" y="2077"/>
                    <a:pt x="881" y="2629"/>
                  </a:cubicBezTo>
                  <a:cubicBezTo>
                    <a:pt x="529" y="3098"/>
                    <a:pt x="230" y="3649"/>
                    <a:pt x="106" y="4230"/>
                  </a:cubicBezTo>
                  <a:cubicBezTo>
                    <a:pt x="1" y="4719"/>
                    <a:pt x="323" y="4811"/>
                    <a:pt x="706" y="4811"/>
                  </a:cubicBezTo>
                  <a:cubicBezTo>
                    <a:pt x="856" y="4811"/>
                    <a:pt x="1016" y="4797"/>
                    <a:pt x="1162" y="4787"/>
                  </a:cubicBezTo>
                  <a:cubicBezTo>
                    <a:pt x="2248" y="4705"/>
                    <a:pt x="3274" y="4183"/>
                    <a:pt x="4078" y="3479"/>
                  </a:cubicBezTo>
                  <a:cubicBezTo>
                    <a:pt x="5163" y="2529"/>
                    <a:pt x="5914" y="1262"/>
                    <a:pt x="6606"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658;p56">
              <a:extLst>
                <a:ext uri="{FF2B5EF4-FFF2-40B4-BE49-F238E27FC236}">
                  <a16:creationId xmlns:a16="http://schemas.microsoft.com/office/drawing/2014/main" id="{46F5C2FA-2B7C-E3E3-1968-90A974FE02BA}"/>
                </a:ext>
              </a:extLst>
            </p:cNvPr>
            <p:cNvSpPr/>
            <p:nvPr/>
          </p:nvSpPr>
          <p:spPr>
            <a:xfrm>
              <a:off x="6704275" y="2374900"/>
              <a:ext cx="106375" cy="178275"/>
            </a:xfrm>
            <a:custGeom>
              <a:avLst/>
              <a:gdLst/>
              <a:ahLst/>
              <a:cxnLst/>
              <a:rect l="l" t="t" r="r" b="b"/>
              <a:pathLst>
                <a:path w="4255" h="7131" extrusionOk="0">
                  <a:moveTo>
                    <a:pt x="458" y="0"/>
                  </a:moveTo>
                  <a:cubicBezTo>
                    <a:pt x="48" y="1126"/>
                    <a:pt x="1" y="2376"/>
                    <a:pt x="324" y="3526"/>
                  </a:cubicBezTo>
                  <a:cubicBezTo>
                    <a:pt x="652" y="4676"/>
                    <a:pt x="1338" y="5720"/>
                    <a:pt x="2277" y="6465"/>
                  </a:cubicBezTo>
                  <a:cubicBezTo>
                    <a:pt x="2523" y="6660"/>
                    <a:pt x="3103" y="7131"/>
                    <a:pt x="3512" y="7131"/>
                  </a:cubicBezTo>
                  <a:cubicBezTo>
                    <a:pt x="3581" y="7131"/>
                    <a:pt x="3646" y="7117"/>
                    <a:pt x="3703" y="7087"/>
                  </a:cubicBezTo>
                  <a:cubicBezTo>
                    <a:pt x="4031" y="6911"/>
                    <a:pt x="4084" y="6119"/>
                    <a:pt x="4125" y="5796"/>
                  </a:cubicBezTo>
                  <a:cubicBezTo>
                    <a:pt x="4254" y="4781"/>
                    <a:pt x="4090" y="3725"/>
                    <a:pt x="3650" y="2798"/>
                  </a:cubicBezTo>
                  <a:cubicBezTo>
                    <a:pt x="3028" y="1484"/>
                    <a:pt x="1843" y="452"/>
                    <a:pt x="458"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59;p56">
              <a:extLst>
                <a:ext uri="{FF2B5EF4-FFF2-40B4-BE49-F238E27FC236}">
                  <a16:creationId xmlns:a16="http://schemas.microsoft.com/office/drawing/2014/main" id="{92D922C7-A873-3241-37EC-60C1A5660D67}"/>
                </a:ext>
              </a:extLst>
            </p:cNvPr>
            <p:cNvSpPr/>
            <p:nvPr/>
          </p:nvSpPr>
          <p:spPr>
            <a:xfrm>
              <a:off x="6821150" y="2498700"/>
              <a:ext cx="193200" cy="139450"/>
            </a:xfrm>
            <a:custGeom>
              <a:avLst/>
              <a:gdLst/>
              <a:ahLst/>
              <a:cxnLst/>
              <a:rect l="l" t="t" r="r" b="b"/>
              <a:pathLst>
                <a:path w="7728" h="5578" extrusionOk="0">
                  <a:moveTo>
                    <a:pt x="6645" y="0"/>
                  </a:moveTo>
                  <a:cubicBezTo>
                    <a:pt x="5257" y="0"/>
                    <a:pt x="3869" y="421"/>
                    <a:pt x="2729" y="1208"/>
                  </a:cubicBezTo>
                  <a:cubicBezTo>
                    <a:pt x="2055" y="1671"/>
                    <a:pt x="1468" y="2270"/>
                    <a:pt x="1040" y="2968"/>
                  </a:cubicBezTo>
                  <a:cubicBezTo>
                    <a:pt x="468" y="3890"/>
                    <a:pt x="0" y="5577"/>
                    <a:pt x="1358" y="5577"/>
                  </a:cubicBezTo>
                  <a:cubicBezTo>
                    <a:pt x="1476" y="5577"/>
                    <a:pt x="1608" y="5564"/>
                    <a:pt x="1756" y="5537"/>
                  </a:cubicBezTo>
                  <a:cubicBezTo>
                    <a:pt x="3175" y="5273"/>
                    <a:pt x="4454" y="4428"/>
                    <a:pt x="5446" y="3408"/>
                  </a:cubicBezTo>
                  <a:cubicBezTo>
                    <a:pt x="6384" y="2446"/>
                    <a:pt x="7112" y="1290"/>
                    <a:pt x="7728" y="87"/>
                  </a:cubicBezTo>
                  <a:cubicBezTo>
                    <a:pt x="7370" y="29"/>
                    <a:pt x="7007" y="0"/>
                    <a:pt x="6645"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60;p56">
              <a:extLst>
                <a:ext uri="{FF2B5EF4-FFF2-40B4-BE49-F238E27FC236}">
                  <a16:creationId xmlns:a16="http://schemas.microsoft.com/office/drawing/2014/main" id="{7C6EC548-C898-7CED-41EE-2CF0BAA5212E}"/>
                </a:ext>
              </a:extLst>
            </p:cNvPr>
            <p:cNvSpPr/>
            <p:nvPr/>
          </p:nvSpPr>
          <p:spPr>
            <a:xfrm>
              <a:off x="6785525" y="2238500"/>
              <a:ext cx="224575" cy="498075"/>
            </a:xfrm>
            <a:custGeom>
              <a:avLst/>
              <a:gdLst/>
              <a:ahLst/>
              <a:cxnLst/>
              <a:rect l="l" t="t" r="r" b="b"/>
              <a:pathLst>
                <a:path w="8983" h="19923" extrusionOk="0">
                  <a:moveTo>
                    <a:pt x="8904" y="1"/>
                  </a:moveTo>
                  <a:cubicBezTo>
                    <a:pt x="8885" y="1"/>
                    <a:pt x="8866" y="8"/>
                    <a:pt x="8853" y="24"/>
                  </a:cubicBezTo>
                  <a:cubicBezTo>
                    <a:pt x="8232" y="710"/>
                    <a:pt x="7627" y="1408"/>
                    <a:pt x="7029" y="2112"/>
                  </a:cubicBezTo>
                  <a:lnTo>
                    <a:pt x="6131" y="3168"/>
                  </a:lnTo>
                  <a:lnTo>
                    <a:pt x="5903" y="3432"/>
                  </a:lnTo>
                  <a:lnTo>
                    <a:pt x="5691" y="3714"/>
                  </a:lnTo>
                  <a:lnTo>
                    <a:pt x="5269" y="4265"/>
                  </a:lnTo>
                  <a:cubicBezTo>
                    <a:pt x="5128" y="4447"/>
                    <a:pt x="5005" y="4646"/>
                    <a:pt x="4870" y="4834"/>
                  </a:cubicBezTo>
                  <a:cubicBezTo>
                    <a:pt x="4735" y="5028"/>
                    <a:pt x="4600" y="5215"/>
                    <a:pt x="4477" y="5409"/>
                  </a:cubicBezTo>
                  <a:lnTo>
                    <a:pt x="4102" y="6002"/>
                  </a:lnTo>
                  <a:lnTo>
                    <a:pt x="3920" y="6295"/>
                  </a:lnTo>
                  <a:cubicBezTo>
                    <a:pt x="3855" y="6395"/>
                    <a:pt x="3802" y="6500"/>
                    <a:pt x="3744" y="6600"/>
                  </a:cubicBezTo>
                  <a:cubicBezTo>
                    <a:pt x="3515" y="7005"/>
                    <a:pt x="3280" y="7404"/>
                    <a:pt x="3081" y="7826"/>
                  </a:cubicBezTo>
                  <a:lnTo>
                    <a:pt x="2764" y="8442"/>
                  </a:lnTo>
                  <a:lnTo>
                    <a:pt x="2477" y="9081"/>
                  </a:lnTo>
                  <a:cubicBezTo>
                    <a:pt x="2283" y="9498"/>
                    <a:pt x="2119" y="9932"/>
                    <a:pt x="1943" y="10360"/>
                  </a:cubicBezTo>
                  <a:cubicBezTo>
                    <a:pt x="1855" y="10577"/>
                    <a:pt x="1778" y="10794"/>
                    <a:pt x="1702" y="11017"/>
                  </a:cubicBezTo>
                  <a:lnTo>
                    <a:pt x="1468" y="11669"/>
                  </a:lnTo>
                  <a:cubicBezTo>
                    <a:pt x="1391" y="11891"/>
                    <a:pt x="1327" y="12114"/>
                    <a:pt x="1256" y="12331"/>
                  </a:cubicBezTo>
                  <a:lnTo>
                    <a:pt x="1157" y="12666"/>
                  </a:lnTo>
                  <a:cubicBezTo>
                    <a:pt x="1121" y="12777"/>
                    <a:pt x="1086" y="12889"/>
                    <a:pt x="1057" y="13000"/>
                  </a:cubicBezTo>
                  <a:lnTo>
                    <a:pt x="881" y="13669"/>
                  </a:lnTo>
                  <a:lnTo>
                    <a:pt x="793" y="14009"/>
                  </a:lnTo>
                  <a:lnTo>
                    <a:pt x="717" y="14350"/>
                  </a:lnTo>
                  <a:cubicBezTo>
                    <a:pt x="294" y="16151"/>
                    <a:pt x="65" y="17998"/>
                    <a:pt x="1" y="19852"/>
                  </a:cubicBezTo>
                  <a:cubicBezTo>
                    <a:pt x="1" y="19887"/>
                    <a:pt x="30" y="19923"/>
                    <a:pt x="71" y="19923"/>
                  </a:cubicBezTo>
                  <a:cubicBezTo>
                    <a:pt x="112" y="19923"/>
                    <a:pt x="142" y="19893"/>
                    <a:pt x="142" y="19852"/>
                  </a:cubicBezTo>
                  <a:cubicBezTo>
                    <a:pt x="183" y="18010"/>
                    <a:pt x="441" y="16174"/>
                    <a:pt x="863" y="14379"/>
                  </a:cubicBezTo>
                  <a:lnTo>
                    <a:pt x="940" y="14044"/>
                  </a:lnTo>
                  <a:lnTo>
                    <a:pt x="1033" y="13710"/>
                  </a:lnTo>
                  <a:lnTo>
                    <a:pt x="1221" y="13047"/>
                  </a:lnTo>
                  <a:cubicBezTo>
                    <a:pt x="1245" y="12936"/>
                    <a:pt x="1286" y="12824"/>
                    <a:pt x="1321" y="12713"/>
                  </a:cubicBezTo>
                  <a:lnTo>
                    <a:pt x="1426" y="12384"/>
                  </a:lnTo>
                  <a:cubicBezTo>
                    <a:pt x="1503" y="12167"/>
                    <a:pt x="1567" y="11950"/>
                    <a:pt x="1644" y="11733"/>
                  </a:cubicBezTo>
                  <a:cubicBezTo>
                    <a:pt x="1960" y="10865"/>
                    <a:pt x="2306" y="10014"/>
                    <a:pt x="2705" y="9181"/>
                  </a:cubicBezTo>
                  <a:lnTo>
                    <a:pt x="3005" y="8559"/>
                  </a:lnTo>
                  <a:lnTo>
                    <a:pt x="3327" y="7955"/>
                  </a:lnTo>
                  <a:cubicBezTo>
                    <a:pt x="3538" y="7544"/>
                    <a:pt x="3779" y="7151"/>
                    <a:pt x="4008" y="6752"/>
                  </a:cubicBezTo>
                  <a:cubicBezTo>
                    <a:pt x="4066" y="6653"/>
                    <a:pt x="4125" y="6553"/>
                    <a:pt x="4184" y="6459"/>
                  </a:cubicBezTo>
                  <a:lnTo>
                    <a:pt x="4371" y="6166"/>
                  </a:lnTo>
                  <a:lnTo>
                    <a:pt x="4741" y="5585"/>
                  </a:lnTo>
                  <a:cubicBezTo>
                    <a:pt x="4864" y="5397"/>
                    <a:pt x="5005" y="5210"/>
                    <a:pt x="5134" y="5022"/>
                  </a:cubicBezTo>
                  <a:cubicBezTo>
                    <a:pt x="5269" y="4834"/>
                    <a:pt x="5392" y="4641"/>
                    <a:pt x="5533" y="4459"/>
                  </a:cubicBezTo>
                  <a:lnTo>
                    <a:pt x="5950" y="3913"/>
                  </a:lnTo>
                  <a:lnTo>
                    <a:pt x="6161" y="3637"/>
                  </a:lnTo>
                  <a:lnTo>
                    <a:pt x="6378" y="3373"/>
                  </a:lnTo>
                  <a:cubicBezTo>
                    <a:pt x="6671" y="3016"/>
                    <a:pt x="6964" y="2664"/>
                    <a:pt x="7252" y="2300"/>
                  </a:cubicBezTo>
                  <a:cubicBezTo>
                    <a:pt x="7833" y="1578"/>
                    <a:pt x="8402" y="851"/>
                    <a:pt x="8959" y="112"/>
                  </a:cubicBezTo>
                  <a:cubicBezTo>
                    <a:pt x="8983" y="82"/>
                    <a:pt x="8977" y="41"/>
                    <a:pt x="8953" y="18"/>
                  </a:cubicBezTo>
                  <a:cubicBezTo>
                    <a:pt x="8939" y="7"/>
                    <a:pt x="8922" y="1"/>
                    <a:pt x="8904"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661;p56">
              <a:extLst>
                <a:ext uri="{FF2B5EF4-FFF2-40B4-BE49-F238E27FC236}">
                  <a16:creationId xmlns:a16="http://schemas.microsoft.com/office/drawing/2014/main" id="{504E7281-5B42-3566-C4A3-042EADC947A0}"/>
                </a:ext>
              </a:extLst>
            </p:cNvPr>
            <p:cNvSpPr/>
            <p:nvPr/>
          </p:nvSpPr>
          <p:spPr>
            <a:xfrm>
              <a:off x="6819550" y="2382450"/>
              <a:ext cx="181900" cy="165200"/>
            </a:xfrm>
            <a:custGeom>
              <a:avLst/>
              <a:gdLst/>
              <a:ahLst/>
              <a:cxnLst/>
              <a:rect l="l" t="t" r="r" b="b"/>
              <a:pathLst>
                <a:path w="7276" h="6608" extrusionOk="0">
                  <a:moveTo>
                    <a:pt x="7199" y="0"/>
                  </a:moveTo>
                  <a:cubicBezTo>
                    <a:pt x="7185" y="0"/>
                    <a:pt x="7170" y="5"/>
                    <a:pt x="7158" y="15"/>
                  </a:cubicBezTo>
                  <a:cubicBezTo>
                    <a:pt x="5879" y="1000"/>
                    <a:pt x="4606" y="1980"/>
                    <a:pt x="3362" y="3007"/>
                  </a:cubicBezTo>
                  <a:cubicBezTo>
                    <a:pt x="2746" y="3523"/>
                    <a:pt x="2136" y="4057"/>
                    <a:pt x="1561" y="4632"/>
                  </a:cubicBezTo>
                  <a:cubicBezTo>
                    <a:pt x="992" y="5201"/>
                    <a:pt x="447" y="5811"/>
                    <a:pt x="19" y="6497"/>
                  </a:cubicBezTo>
                  <a:cubicBezTo>
                    <a:pt x="1" y="6527"/>
                    <a:pt x="1" y="6568"/>
                    <a:pt x="30" y="6591"/>
                  </a:cubicBezTo>
                  <a:cubicBezTo>
                    <a:pt x="44" y="6602"/>
                    <a:pt x="61" y="6608"/>
                    <a:pt x="77" y="6608"/>
                  </a:cubicBezTo>
                  <a:cubicBezTo>
                    <a:pt x="96" y="6608"/>
                    <a:pt x="115" y="6601"/>
                    <a:pt x="130" y="6585"/>
                  </a:cubicBezTo>
                  <a:cubicBezTo>
                    <a:pt x="681" y="6004"/>
                    <a:pt x="1233" y="5430"/>
                    <a:pt x="1796" y="4860"/>
                  </a:cubicBezTo>
                  <a:cubicBezTo>
                    <a:pt x="2365" y="4297"/>
                    <a:pt x="2940" y="3740"/>
                    <a:pt x="3527" y="3194"/>
                  </a:cubicBezTo>
                  <a:cubicBezTo>
                    <a:pt x="4113" y="2649"/>
                    <a:pt x="4723" y="2121"/>
                    <a:pt x="5339" y="1610"/>
                  </a:cubicBezTo>
                  <a:cubicBezTo>
                    <a:pt x="5961" y="1100"/>
                    <a:pt x="6589" y="601"/>
                    <a:pt x="7240" y="126"/>
                  </a:cubicBezTo>
                  <a:cubicBezTo>
                    <a:pt x="7270" y="103"/>
                    <a:pt x="7275" y="62"/>
                    <a:pt x="7252" y="27"/>
                  </a:cubicBezTo>
                  <a:cubicBezTo>
                    <a:pt x="7238" y="9"/>
                    <a:pt x="7219" y="0"/>
                    <a:pt x="719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662;p56">
              <a:extLst>
                <a:ext uri="{FF2B5EF4-FFF2-40B4-BE49-F238E27FC236}">
                  <a16:creationId xmlns:a16="http://schemas.microsoft.com/office/drawing/2014/main" id="{94A10721-D260-1BA1-26D6-D8B2DC5D37E7}"/>
                </a:ext>
              </a:extLst>
            </p:cNvPr>
            <p:cNvSpPr/>
            <p:nvPr/>
          </p:nvSpPr>
          <p:spPr>
            <a:xfrm>
              <a:off x="6826900" y="2274500"/>
              <a:ext cx="29950" cy="185500"/>
            </a:xfrm>
            <a:custGeom>
              <a:avLst/>
              <a:gdLst/>
              <a:ahLst/>
              <a:cxnLst/>
              <a:rect l="l" t="t" r="r" b="b"/>
              <a:pathLst>
                <a:path w="1198" h="7420" extrusionOk="0">
                  <a:moveTo>
                    <a:pt x="78" y="0"/>
                  </a:moveTo>
                  <a:cubicBezTo>
                    <a:pt x="72" y="0"/>
                    <a:pt x="65" y="1"/>
                    <a:pt x="59" y="3"/>
                  </a:cubicBezTo>
                  <a:cubicBezTo>
                    <a:pt x="24" y="15"/>
                    <a:pt x="0" y="56"/>
                    <a:pt x="12" y="91"/>
                  </a:cubicBezTo>
                  <a:cubicBezTo>
                    <a:pt x="182" y="678"/>
                    <a:pt x="294" y="1282"/>
                    <a:pt x="399" y="1886"/>
                  </a:cubicBezTo>
                  <a:cubicBezTo>
                    <a:pt x="493" y="2491"/>
                    <a:pt x="569" y="3095"/>
                    <a:pt x="634" y="3705"/>
                  </a:cubicBezTo>
                  <a:cubicBezTo>
                    <a:pt x="693" y="4315"/>
                    <a:pt x="745" y="4925"/>
                    <a:pt x="804" y="5535"/>
                  </a:cubicBezTo>
                  <a:cubicBezTo>
                    <a:pt x="863" y="6146"/>
                    <a:pt x="927" y="6750"/>
                    <a:pt x="1009" y="7354"/>
                  </a:cubicBezTo>
                  <a:cubicBezTo>
                    <a:pt x="1015" y="7389"/>
                    <a:pt x="1039" y="7413"/>
                    <a:pt x="1068" y="7419"/>
                  </a:cubicBezTo>
                  <a:cubicBezTo>
                    <a:pt x="1072" y="7419"/>
                    <a:pt x="1075" y="7419"/>
                    <a:pt x="1078" y="7419"/>
                  </a:cubicBezTo>
                  <a:cubicBezTo>
                    <a:pt x="1115" y="7419"/>
                    <a:pt x="1145" y="7392"/>
                    <a:pt x="1150" y="7354"/>
                  </a:cubicBezTo>
                  <a:cubicBezTo>
                    <a:pt x="1185" y="7049"/>
                    <a:pt x="1197" y="6738"/>
                    <a:pt x="1191" y="6427"/>
                  </a:cubicBezTo>
                  <a:cubicBezTo>
                    <a:pt x="1185" y="6116"/>
                    <a:pt x="1162" y="5811"/>
                    <a:pt x="1133" y="5500"/>
                  </a:cubicBezTo>
                  <a:cubicBezTo>
                    <a:pt x="1074" y="4890"/>
                    <a:pt x="980" y="4280"/>
                    <a:pt x="880" y="3676"/>
                  </a:cubicBezTo>
                  <a:cubicBezTo>
                    <a:pt x="769" y="3066"/>
                    <a:pt x="657" y="2461"/>
                    <a:pt x="540" y="1857"/>
                  </a:cubicBezTo>
                  <a:cubicBezTo>
                    <a:pt x="423" y="1253"/>
                    <a:pt x="299" y="655"/>
                    <a:pt x="147" y="56"/>
                  </a:cubicBezTo>
                  <a:cubicBezTo>
                    <a:pt x="147" y="50"/>
                    <a:pt x="147" y="50"/>
                    <a:pt x="147" y="50"/>
                  </a:cubicBezTo>
                  <a:cubicBezTo>
                    <a:pt x="137" y="21"/>
                    <a:pt x="108" y="0"/>
                    <a:pt x="78"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663;p56">
              <a:extLst>
                <a:ext uri="{FF2B5EF4-FFF2-40B4-BE49-F238E27FC236}">
                  <a16:creationId xmlns:a16="http://schemas.microsoft.com/office/drawing/2014/main" id="{E55FEDF6-DD44-C72C-7D92-972142DDB8D1}"/>
                </a:ext>
              </a:extLst>
            </p:cNvPr>
            <p:cNvSpPr/>
            <p:nvPr/>
          </p:nvSpPr>
          <p:spPr>
            <a:xfrm>
              <a:off x="6726275" y="2413400"/>
              <a:ext cx="81275" cy="183450"/>
            </a:xfrm>
            <a:custGeom>
              <a:avLst/>
              <a:gdLst/>
              <a:ahLst/>
              <a:cxnLst/>
              <a:rect l="l" t="t" r="r" b="b"/>
              <a:pathLst>
                <a:path w="3251" h="7338" extrusionOk="0">
                  <a:moveTo>
                    <a:pt x="79" y="0"/>
                  </a:moveTo>
                  <a:cubicBezTo>
                    <a:pt x="64" y="0"/>
                    <a:pt x="48" y="5"/>
                    <a:pt x="36" y="15"/>
                  </a:cubicBezTo>
                  <a:cubicBezTo>
                    <a:pt x="7" y="38"/>
                    <a:pt x="1" y="85"/>
                    <a:pt x="24" y="114"/>
                  </a:cubicBezTo>
                  <a:cubicBezTo>
                    <a:pt x="417" y="631"/>
                    <a:pt x="722" y="1217"/>
                    <a:pt x="998" y="1804"/>
                  </a:cubicBezTo>
                  <a:cubicBezTo>
                    <a:pt x="1274" y="2396"/>
                    <a:pt x="1520" y="3001"/>
                    <a:pt x="1749" y="3617"/>
                  </a:cubicBezTo>
                  <a:cubicBezTo>
                    <a:pt x="1972" y="4227"/>
                    <a:pt x="2189" y="4849"/>
                    <a:pt x="2406" y="5459"/>
                  </a:cubicBezTo>
                  <a:cubicBezTo>
                    <a:pt x="2629" y="6075"/>
                    <a:pt x="2852" y="6691"/>
                    <a:pt x="3110" y="7289"/>
                  </a:cubicBezTo>
                  <a:lnTo>
                    <a:pt x="3110" y="7295"/>
                  </a:lnTo>
                  <a:cubicBezTo>
                    <a:pt x="3120" y="7320"/>
                    <a:pt x="3144" y="7337"/>
                    <a:pt x="3173" y="7337"/>
                  </a:cubicBezTo>
                  <a:cubicBezTo>
                    <a:pt x="3177" y="7337"/>
                    <a:pt x="3182" y="7337"/>
                    <a:pt x="3186" y="7336"/>
                  </a:cubicBezTo>
                  <a:cubicBezTo>
                    <a:pt x="3222" y="7330"/>
                    <a:pt x="3251" y="7289"/>
                    <a:pt x="3245" y="7254"/>
                  </a:cubicBezTo>
                  <a:cubicBezTo>
                    <a:pt x="3134" y="6597"/>
                    <a:pt x="2940" y="5969"/>
                    <a:pt x="2717" y="5347"/>
                  </a:cubicBezTo>
                  <a:cubicBezTo>
                    <a:pt x="2500" y="4731"/>
                    <a:pt x="2242" y="4121"/>
                    <a:pt x="1978" y="3523"/>
                  </a:cubicBezTo>
                  <a:cubicBezTo>
                    <a:pt x="1708" y="2924"/>
                    <a:pt x="1426" y="2326"/>
                    <a:pt x="1133" y="1739"/>
                  </a:cubicBezTo>
                  <a:cubicBezTo>
                    <a:pt x="834" y="1153"/>
                    <a:pt x="523" y="572"/>
                    <a:pt x="136" y="32"/>
                  </a:cubicBezTo>
                  <a:cubicBezTo>
                    <a:pt x="136" y="32"/>
                    <a:pt x="136" y="26"/>
                    <a:pt x="136" y="26"/>
                  </a:cubicBezTo>
                  <a:cubicBezTo>
                    <a:pt x="122" y="9"/>
                    <a:pt x="101" y="0"/>
                    <a:pt x="7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664;p56">
              <a:extLst>
                <a:ext uri="{FF2B5EF4-FFF2-40B4-BE49-F238E27FC236}">
                  <a16:creationId xmlns:a16="http://schemas.microsoft.com/office/drawing/2014/main" id="{5DCDCEEE-D115-98DF-40B2-5960A0D3EF33}"/>
                </a:ext>
              </a:extLst>
            </p:cNvPr>
            <p:cNvSpPr/>
            <p:nvPr/>
          </p:nvSpPr>
          <p:spPr>
            <a:xfrm>
              <a:off x="6790225" y="2537450"/>
              <a:ext cx="163850" cy="140300"/>
            </a:xfrm>
            <a:custGeom>
              <a:avLst/>
              <a:gdLst/>
              <a:ahLst/>
              <a:cxnLst/>
              <a:rect l="l" t="t" r="r" b="b"/>
              <a:pathLst>
                <a:path w="6554" h="5612" extrusionOk="0">
                  <a:moveTo>
                    <a:pt x="6478" y="0"/>
                  </a:moveTo>
                  <a:cubicBezTo>
                    <a:pt x="6470" y="0"/>
                    <a:pt x="6462" y="1"/>
                    <a:pt x="6454" y="4"/>
                  </a:cubicBezTo>
                  <a:cubicBezTo>
                    <a:pt x="5762" y="209"/>
                    <a:pt x="5104" y="514"/>
                    <a:pt x="4489" y="890"/>
                  </a:cubicBezTo>
                  <a:cubicBezTo>
                    <a:pt x="3873" y="1265"/>
                    <a:pt x="3298" y="1705"/>
                    <a:pt x="2758" y="2186"/>
                  </a:cubicBezTo>
                  <a:cubicBezTo>
                    <a:pt x="2218" y="2667"/>
                    <a:pt x="1720" y="3195"/>
                    <a:pt x="1268" y="3753"/>
                  </a:cubicBezTo>
                  <a:cubicBezTo>
                    <a:pt x="810" y="4310"/>
                    <a:pt x="388" y="4891"/>
                    <a:pt x="18" y="5507"/>
                  </a:cubicBezTo>
                  <a:cubicBezTo>
                    <a:pt x="1" y="5536"/>
                    <a:pt x="7" y="5571"/>
                    <a:pt x="30" y="5595"/>
                  </a:cubicBezTo>
                  <a:cubicBezTo>
                    <a:pt x="44" y="5606"/>
                    <a:pt x="62" y="5612"/>
                    <a:pt x="79" y="5612"/>
                  </a:cubicBezTo>
                  <a:cubicBezTo>
                    <a:pt x="98" y="5612"/>
                    <a:pt x="117" y="5604"/>
                    <a:pt x="130" y="5589"/>
                  </a:cubicBezTo>
                  <a:cubicBezTo>
                    <a:pt x="628" y="5067"/>
                    <a:pt x="1068" y="4509"/>
                    <a:pt x="1520" y="3964"/>
                  </a:cubicBezTo>
                  <a:cubicBezTo>
                    <a:pt x="1972" y="3412"/>
                    <a:pt x="2429" y="2873"/>
                    <a:pt x="2928" y="2368"/>
                  </a:cubicBezTo>
                  <a:cubicBezTo>
                    <a:pt x="3427" y="1864"/>
                    <a:pt x="3972" y="1400"/>
                    <a:pt x="4565" y="1013"/>
                  </a:cubicBezTo>
                  <a:cubicBezTo>
                    <a:pt x="5163" y="632"/>
                    <a:pt x="5808" y="321"/>
                    <a:pt x="6495" y="139"/>
                  </a:cubicBezTo>
                  <a:cubicBezTo>
                    <a:pt x="6536" y="127"/>
                    <a:pt x="6554" y="86"/>
                    <a:pt x="6542" y="51"/>
                  </a:cubicBezTo>
                  <a:cubicBezTo>
                    <a:pt x="6532" y="18"/>
                    <a:pt x="6508" y="0"/>
                    <a:pt x="6478"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665;p56">
              <a:extLst>
                <a:ext uri="{FF2B5EF4-FFF2-40B4-BE49-F238E27FC236}">
                  <a16:creationId xmlns:a16="http://schemas.microsoft.com/office/drawing/2014/main" id="{7C5EB50E-1109-8E39-6322-46246D13073B}"/>
                </a:ext>
              </a:extLst>
            </p:cNvPr>
            <p:cNvSpPr/>
            <p:nvPr/>
          </p:nvSpPr>
          <p:spPr>
            <a:xfrm>
              <a:off x="5777975" y="2182625"/>
              <a:ext cx="126000" cy="161025"/>
            </a:xfrm>
            <a:custGeom>
              <a:avLst/>
              <a:gdLst/>
              <a:ahLst/>
              <a:cxnLst/>
              <a:rect l="l" t="t" r="r" b="b"/>
              <a:pathLst>
                <a:path w="5040" h="6441" extrusionOk="0">
                  <a:moveTo>
                    <a:pt x="77" y="0"/>
                  </a:moveTo>
                  <a:lnTo>
                    <a:pt x="77" y="0"/>
                  </a:lnTo>
                  <a:cubicBezTo>
                    <a:pt x="0" y="1426"/>
                    <a:pt x="352" y="2886"/>
                    <a:pt x="1150" y="4071"/>
                  </a:cubicBezTo>
                  <a:cubicBezTo>
                    <a:pt x="1778" y="5010"/>
                    <a:pt x="2687" y="5767"/>
                    <a:pt x="3737" y="6189"/>
                  </a:cubicBezTo>
                  <a:cubicBezTo>
                    <a:pt x="3996" y="6295"/>
                    <a:pt x="4320" y="6441"/>
                    <a:pt x="4576" y="6441"/>
                  </a:cubicBezTo>
                  <a:cubicBezTo>
                    <a:pt x="4802" y="6441"/>
                    <a:pt x="4974" y="6327"/>
                    <a:pt x="4999" y="5972"/>
                  </a:cubicBezTo>
                  <a:cubicBezTo>
                    <a:pt x="5040" y="5421"/>
                    <a:pt x="4875" y="4822"/>
                    <a:pt x="4682" y="4312"/>
                  </a:cubicBezTo>
                  <a:cubicBezTo>
                    <a:pt x="3919" y="2270"/>
                    <a:pt x="2165" y="628"/>
                    <a:pt x="77"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666;p56">
              <a:extLst>
                <a:ext uri="{FF2B5EF4-FFF2-40B4-BE49-F238E27FC236}">
                  <a16:creationId xmlns:a16="http://schemas.microsoft.com/office/drawing/2014/main" id="{E6D4D0CE-BF23-BA38-6FFB-B4619D60DBC5}"/>
                </a:ext>
              </a:extLst>
            </p:cNvPr>
            <p:cNvSpPr/>
            <p:nvPr/>
          </p:nvSpPr>
          <p:spPr>
            <a:xfrm>
              <a:off x="5939725" y="2219575"/>
              <a:ext cx="82900" cy="179475"/>
            </a:xfrm>
            <a:custGeom>
              <a:avLst/>
              <a:gdLst/>
              <a:ahLst/>
              <a:cxnLst/>
              <a:rect l="l" t="t" r="r" b="b"/>
              <a:pathLst>
                <a:path w="3316" h="7179" extrusionOk="0">
                  <a:moveTo>
                    <a:pt x="2389" y="0"/>
                  </a:moveTo>
                  <a:cubicBezTo>
                    <a:pt x="1503" y="974"/>
                    <a:pt x="652" y="2030"/>
                    <a:pt x="259" y="3286"/>
                  </a:cubicBezTo>
                  <a:cubicBezTo>
                    <a:pt x="66" y="3902"/>
                    <a:pt x="1" y="4565"/>
                    <a:pt x="95" y="5204"/>
                  </a:cubicBezTo>
                  <a:cubicBezTo>
                    <a:pt x="183" y="5785"/>
                    <a:pt x="418" y="6289"/>
                    <a:pt x="728" y="6788"/>
                  </a:cubicBezTo>
                  <a:cubicBezTo>
                    <a:pt x="891" y="7049"/>
                    <a:pt x="1033" y="7178"/>
                    <a:pt x="1193" y="7178"/>
                  </a:cubicBezTo>
                  <a:cubicBezTo>
                    <a:pt x="1338" y="7178"/>
                    <a:pt x="1498" y="7071"/>
                    <a:pt x="1702" y="6858"/>
                  </a:cubicBezTo>
                  <a:cubicBezTo>
                    <a:pt x="2529" y="5996"/>
                    <a:pt x="3046" y="4793"/>
                    <a:pt x="3181" y="3614"/>
                  </a:cubicBezTo>
                  <a:cubicBezTo>
                    <a:pt x="3316" y="2370"/>
                    <a:pt x="3034" y="1080"/>
                    <a:pt x="2389"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667;p56">
              <a:extLst>
                <a:ext uri="{FF2B5EF4-FFF2-40B4-BE49-F238E27FC236}">
                  <a16:creationId xmlns:a16="http://schemas.microsoft.com/office/drawing/2014/main" id="{979DA4D5-509E-F17E-A1A1-FD33AB6FDED6}"/>
                </a:ext>
              </a:extLst>
            </p:cNvPr>
            <p:cNvSpPr/>
            <p:nvPr/>
          </p:nvSpPr>
          <p:spPr>
            <a:xfrm>
              <a:off x="5769750" y="2338075"/>
              <a:ext cx="165150" cy="120225"/>
            </a:xfrm>
            <a:custGeom>
              <a:avLst/>
              <a:gdLst/>
              <a:ahLst/>
              <a:cxnLst/>
              <a:rect l="l" t="t" r="r" b="b"/>
              <a:pathLst>
                <a:path w="6606" h="4809" extrusionOk="0">
                  <a:moveTo>
                    <a:pt x="1" y="1"/>
                  </a:moveTo>
                  <a:lnTo>
                    <a:pt x="1" y="1"/>
                  </a:lnTo>
                  <a:cubicBezTo>
                    <a:pt x="699" y="1262"/>
                    <a:pt x="1444" y="2523"/>
                    <a:pt x="2529" y="3473"/>
                  </a:cubicBezTo>
                  <a:cubicBezTo>
                    <a:pt x="3339" y="4183"/>
                    <a:pt x="4365" y="4700"/>
                    <a:pt x="5445" y="4782"/>
                  </a:cubicBezTo>
                  <a:cubicBezTo>
                    <a:pt x="5593" y="4793"/>
                    <a:pt x="5754" y="4808"/>
                    <a:pt x="5906" y="4808"/>
                  </a:cubicBezTo>
                  <a:cubicBezTo>
                    <a:pt x="6287" y="4808"/>
                    <a:pt x="6606" y="4713"/>
                    <a:pt x="6501" y="4230"/>
                  </a:cubicBezTo>
                  <a:cubicBezTo>
                    <a:pt x="6378" y="3649"/>
                    <a:pt x="6084" y="3098"/>
                    <a:pt x="5726" y="2629"/>
                  </a:cubicBezTo>
                  <a:cubicBezTo>
                    <a:pt x="5310" y="2077"/>
                    <a:pt x="4782" y="1608"/>
                    <a:pt x="4189" y="1250"/>
                  </a:cubicBezTo>
                  <a:cubicBezTo>
                    <a:pt x="2934" y="487"/>
                    <a:pt x="1461" y="177"/>
                    <a:pt x="1" y="1"/>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668;p56">
              <a:extLst>
                <a:ext uri="{FF2B5EF4-FFF2-40B4-BE49-F238E27FC236}">
                  <a16:creationId xmlns:a16="http://schemas.microsoft.com/office/drawing/2014/main" id="{4F4F32E8-F369-487A-FF63-A582DD754983}"/>
                </a:ext>
              </a:extLst>
            </p:cNvPr>
            <p:cNvSpPr/>
            <p:nvPr/>
          </p:nvSpPr>
          <p:spPr>
            <a:xfrm>
              <a:off x="6005725" y="2358325"/>
              <a:ext cx="106225" cy="178275"/>
            </a:xfrm>
            <a:custGeom>
              <a:avLst/>
              <a:gdLst/>
              <a:ahLst/>
              <a:cxnLst/>
              <a:rect l="l" t="t" r="r" b="b"/>
              <a:pathLst>
                <a:path w="4249" h="7131" extrusionOk="0">
                  <a:moveTo>
                    <a:pt x="3791" y="0"/>
                  </a:moveTo>
                  <a:cubicBezTo>
                    <a:pt x="2406" y="446"/>
                    <a:pt x="1227" y="1484"/>
                    <a:pt x="599" y="2798"/>
                  </a:cubicBezTo>
                  <a:cubicBezTo>
                    <a:pt x="159" y="3725"/>
                    <a:pt x="1" y="4781"/>
                    <a:pt x="130" y="5796"/>
                  </a:cubicBezTo>
                  <a:cubicBezTo>
                    <a:pt x="171" y="6113"/>
                    <a:pt x="224" y="6911"/>
                    <a:pt x="546" y="7087"/>
                  </a:cubicBezTo>
                  <a:cubicBezTo>
                    <a:pt x="604" y="7117"/>
                    <a:pt x="668" y="7130"/>
                    <a:pt x="737" y="7130"/>
                  </a:cubicBezTo>
                  <a:cubicBezTo>
                    <a:pt x="1150" y="7130"/>
                    <a:pt x="1732" y="6655"/>
                    <a:pt x="1978" y="6459"/>
                  </a:cubicBezTo>
                  <a:cubicBezTo>
                    <a:pt x="2911" y="5714"/>
                    <a:pt x="3603" y="4676"/>
                    <a:pt x="3926" y="3526"/>
                  </a:cubicBezTo>
                  <a:cubicBezTo>
                    <a:pt x="4248" y="2376"/>
                    <a:pt x="4201" y="1121"/>
                    <a:pt x="3791"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669;p56">
              <a:extLst>
                <a:ext uri="{FF2B5EF4-FFF2-40B4-BE49-F238E27FC236}">
                  <a16:creationId xmlns:a16="http://schemas.microsoft.com/office/drawing/2014/main" id="{E83C32F5-7AD6-A0CC-2FA5-43D077719728}"/>
                </a:ext>
              </a:extLst>
            </p:cNvPr>
            <p:cNvSpPr/>
            <p:nvPr/>
          </p:nvSpPr>
          <p:spPr>
            <a:xfrm>
              <a:off x="5802025" y="2482125"/>
              <a:ext cx="193050" cy="139325"/>
            </a:xfrm>
            <a:custGeom>
              <a:avLst/>
              <a:gdLst/>
              <a:ahLst/>
              <a:cxnLst/>
              <a:rect l="l" t="t" r="r" b="b"/>
              <a:pathLst>
                <a:path w="7722" h="5573" extrusionOk="0">
                  <a:moveTo>
                    <a:pt x="1080" y="0"/>
                  </a:moveTo>
                  <a:cubicBezTo>
                    <a:pt x="718" y="0"/>
                    <a:pt x="357" y="29"/>
                    <a:pt x="0" y="87"/>
                  </a:cubicBezTo>
                  <a:cubicBezTo>
                    <a:pt x="610" y="1284"/>
                    <a:pt x="1338" y="2440"/>
                    <a:pt x="2282" y="3408"/>
                  </a:cubicBezTo>
                  <a:cubicBezTo>
                    <a:pt x="3274" y="4423"/>
                    <a:pt x="4553" y="5267"/>
                    <a:pt x="5967" y="5531"/>
                  </a:cubicBezTo>
                  <a:cubicBezTo>
                    <a:pt x="6116" y="5560"/>
                    <a:pt x="6250" y="5573"/>
                    <a:pt x="6370" y="5573"/>
                  </a:cubicBezTo>
                  <a:cubicBezTo>
                    <a:pt x="7722" y="5573"/>
                    <a:pt x="7259" y="3889"/>
                    <a:pt x="6688" y="2962"/>
                  </a:cubicBezTo>
                  <a:cubicBezTo>
                    <a:pt x="6260" y="2270"/>
                    <a:pt x="5667" y="1671"/>
                    <a:pt x="4999" y="1208"/>
                  </a:cubicBezTo>
                  <a:cubicBezTo>
                    <a:pt x="3854" y="421"/>
                    <a:pt x="2466" y="0"/>
                    <a:pt x="1080" y="0"/>
                  </a:cubicBezTo>
                  <a:close/>
                </a:path>
              </a:pathLst>
            </a:custGeom>
            <a:solidFill>
              <a:srgbClr val="79C29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670;p56">
              <a:extLst>
                <a:ext uri="{FF2B5EF4-FFF2-40B4-BE49-F238E27FC236}">
                  <a16:creationId xmlns:a16="http://schemas.microsoft.com/office/drawing/2014/main" id="{0BF3A178-423A-FE01-62DB-8299F9DC58BB}"/>
                </a:ext>
              </a:extLst>
            </p:cNvPr>
            <p:cNvSpPr/>
            <p:nvPr/>
          </p:nvSpPr>
          <p:spPr>
            <a:xfrm>
              <a:off x="5806125" y="2221850"/>
              <a:ext cx="224575" cy="498025"/>
            </a:xfrm>
            <a:custGeom>
              <a:avLst/>
              <a:gdLst/>
              <a:ahLst/>
              <a:cxnLst/>
              <a:rect l="l" t="t" r="r" b="b"/>
              <a:pathLst>
                <a:path w="8983" h="19921" extrusionOk="0">
                  <a:moveTo>
                    <a:pt x="82" y="1"/>
                  </a:moveTo>
                  <a:cubicBezTo>
                    <a:pt x="68" y="1"/>
                    <a:pt x="54" y="5"/>
                    <a:pt x="42" y="15"/>
                  </a:cubicBezTo>
                  <a:cubicBezTo>
                    <a:pt x="6" y="39"/>
                    <a:pt x="1" y="80"/>
                    <a:pt x="24" y="115"/>
                  </a:cubicBezTo>
                  <a:cubicBezTo>
                    <a:pt x="581" y="848"/>
                    <a:pt x="1156" y="1581"/>
                    <a:pt x="1731" y="2303"/>
                  </a:cubicBezTo>
                  <a:cubicBezTo>
                    <a:pt x="2025" y="2661"/>
                    <a:pt x="2312" y="3019"/>
                    <a:pt x="2605" y="3371"/>
                  </a:cubicBezTo>
                  <a:lnTo>
                    <a:pt x="2828" y="3641"/>
                  </a:lnTo>
                  <a:lnTo>
                    <a:pt x="3034" y="3910"/>
                  </a:lnTo>
                  <a:lnTo>
                    <a:pt x="3450" y="4462"/>
                  </a:lnTo>
                  <a:cubicBezTo>
                    <a:pt x="3591" y="4644"/>
                    <a:pt x="3720" y="4837"/>
                    <a:pt x="3855" y="5019"/>
                  </a:cubicBezTo>
                  <a:cubicBezTo>
                    <a:pt x="3984" y="5213"/>
                    <a:pt x="4119" y="5395"/>
                    <a:pt x="4248" y="5588"/>
                  </a:cubicBezTo>
                  <a:lnTo>
                    <a:pt x="4618" y="6169"/>
                  </a:lnTo>
                  <a:lnTo>
                    <a:pt x="4799" y="6456"/>
                  </a:lnTo>
                  <a:cubicBezTo>
                    <a:pt x="4864" y="6556"/>
                    <a:pt x="4917" y="6656"/>
                    <a:pt x="4975" y="6756"/>
                  </a:cubicBezTo>
                  <a:cubicBezTo>
                    <a:pt x="5210" y="7149"/>
                    <a:pt x="5451" y="7542"/>
                    <a:pt x="5656" y="7952"/>
                  </a:cubicBezTo>
                  <a:lnTo>
                    <a:pt x="5984" y="8562"/>
                  </a:lnTo>
                  <a:lnTo>
                    <a:pt x="6278" y="9184"/>
                  </a:lnTo>
                  <a:cubicBezTo>
                    <a:pt x="6683" y="10011"/>
                    <a:pt x="7023" y="10868"/>
                    <a:pt x="7340" y="11730"/>
                  </a:cubicBezTo>
                  <a:cubicBezTo>
                    <a:pt x="7416" y="11947"/>
                    <a:pt x="7486" y="12170"/>
                    <a:pt x="7557" y="12387"/>
                  </a:cubicBezTo>
                  <a:lnTo>
                    <a:pt x="7668" y="12716"/>
                  </a:lnTo>
                  <a:cubicBezTo>
                    <a:pt x="7703" y="12827"/>
                    <a:pt x="7739" y="12933"/>
                    <a:pt x="7768" y="13044"/>
                  </a:cubicBezTo>
                  <a:lnTo>
                    <a:pt x="7956" y="13713"/>
                  </a:lnTo>
                  <a:lnTo>
                    <a:pt x="8049" y="14042"/>
                  </a:lnTo>
                  <a:lnTo>
                    <a:pt x="8126" y="14382"/>
                  </a:lnTo>
                  <a:cubicBezTo>
                    <a:pt x="8548" y="16177"/>
                    <a:pt x="8806" y="18013"/>
                    <a:pt x="8841" y="19855"/>
                  </a:cubicBezTo>
                  <a:cubicBezTo>
                    <a:pt x="8847" y="19893"/>
                    <a:pt x="8872" y="19921"/>
                    <a:pt x="8907" y="19921"/>
                  </a:cubicBezTo>
                  <a:cubicBezTo>
                    <a:pt x="8911" y="19921"/>
                    <a:pt x="8914" y="19920"/>
                    <a:pt x="8918" y="19920"/>
                  </a:cubicBezTo>
                  <a:cubicBezTo>
                    <a:pt x="8953" y="19920"/>
                    <a:pt x="8982" y="19891"/>
                    <a:pt x="8982" y="19849"/>
                  </a:cubicBezTo>
                  <a:cubicBezTo>
                    <a:pt x="8918" y="18002"/>
                    <a:pt x="8689" y="16154"/>
                    <a:pt x="8266" y="14347"/>
                  </a:cubicBezTo>
                  <a:lnTo>
                    <a:pt x="8190" y="14006"/>
                  </a:lnTo>
                  <a:lnTo>
                    <a:pt x="8102" y="13672"/>
                  </a:lnTo>
                  <a:lnTo>
                    <a:pt x="7926" y="12997"/>
                  </a:lnTo>
                  <a:cubicBezTo>
                    <a:pt x="7897" y="12886"/>
                    <a:pt x="7862" y="12775"/>
                    <a:pt x="7832" y="12669"/>
                  </a:cubicBezTo>
                  <a:lnTo>
                    <a:pt x="7727" y="12335"/>
                  </a:lnTo>
                  <a:cubicBezTo>
                    <a:pt x="7656" y="12112"/>
                    <a:pt x="7592" y="11889"/>
                    <a:pt x="7521" y="11672"/>
                  </a:cubicBezTo>
                  <a:lnTo>
                    <a:pt x="7287" y="11015"/>
                  </a:lnTo>
                  <a:cubicBezTo>
                    <a:pt x="7211" y="10798"/>
                    <a:pt x="7134" y="10580"/>
                    <a:pt x="7046" y="10363"/>
                  </a:cubicBezTo>
                  <a:cubicBezTo>
                    <a:pt x="6870" y="9935"/>
                    <a:pt x="6706" y="9501"/>
                    <a:pt x="6507" y="9079"/>
                  </a:cubicBezTo>
                  <a:lnTo>
                    <a:pt x="6219" y="8445"/>
                  </a:lnTo>
                  <a:lnTo>
                    <a:pt x="5902" y="7823"/>
                  </a:lnTo>
                  <a:cubicBezTo>
                    <a:pt x="5703" y="7407"/>
                    <a:pt x="5468" y="7002"/>
                    <a:pt x="5239" y="6597"/>
                  </a:cubicBezTo>
                  <a:cubicBezTo>
                    <a:pt x="5187" y="6497"/>
                    <a:pt x="5128" y="6398"/>
                    <a:pt x="5069" y="6298"/>
                  </a:cubicBezTo>
                  <a:lnTo>
                    <a:pt x="4882" y="6005"/>
                  </a:lnTo>
                  <a:lnTo>
                    <a:pt x="4512" y="5412"/>
                  </a:lnTo>
                  <a:cubicBezTo>
                    <a:pt x="4383" y="5219"/>
                    <a:pt x="4248" y="5031"/>
                    <a:pt x="4119" y="4837"/>
                  </a:cubicBezTo>
                  <a:cubicBezTo>
                    <a:pt x="3984" y="4650"/>
                    <a:pt x="3861" y="4450"/>
                    <a:pt x="3714" y="4268"/>
                  </a:cubicBezTo>
                  <a:lnTo>
                    <a:pt x="3292" y="3711"/>
                  </a:lnTo>
                  <a:lnTo>
                    <a:pt x="3081" y="3435"/>
                  </a:lnTo>
                  <a:lnTo>
                    <a:pt x="2858" y="3171"/>
                  </a:lnTo>
                  <a:lnTo>
                    <a:pt x="1960" y="2109"/>
                  </a:lnTo>
                  <a:cubicBezTo>
                    <a:pt x="1362" y="1405"/>
                    <a:pt x="752" y="713"/>
                    <a:pt x="136" y="27"/>
                  </a:cubicBezTo>
                  <a:cubicBezTo>
                    <a:pt x="122" y="10"/>
                    <a:pt x="102" y="1"/>
                    <a:pt x="82"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71;p56">
              <a:extLst>
                <a:ext uri="{FF2B5EF4-FFF2-40B4-BE49-F238E27FC236}">
                  <a16:creationId xmlns:a16="http://schemas.microsoft.com/office/drawing/2014/main" id="{1187F453-59EE-0A68-88DB-8007BD3AFD97}"/>
                </a:ext>
              </a:extLst>
            </p:cNvPr>
            <p:cNvSpPr/>
            <p:nvPr/>
          </p:nvSpPr>
          <p:spPr>
            <a:xfrm>
              <a:off x="5814775" y="2365875"/>
              <a:ext cx="182050" cy="165200"/>
            </a:xfrm>
            <a:custGeom>
              <a:avLst/>
              <a:gdLst/>
              <a:ahLst/>
              <a:cxnLst/>
              <a:rect l="l" t="t" r="r" b="b"/>
              <a:pathLst>
                <a:path w="7282" h="6608" extrusionOk="0">
                  <a:moveTo>
                    <a:pt x="79" y="0"/>
                  </a:moveTo>
                  <a:cubicBezTo>
                    <a:pt x="58" y="0"/>
                    <a:pt x="38" y="10"/>
                    <a:pt x="24" y="27"/>
                  </a:cubicBezTo>
                  <a:cubicBezTo>
                    <a:pt x="1" y="62"/>
                    <a:pt x="7" y="103"/>
                    <a:pt x="42" y="126"/>
                  </a:cubicBezTo>
                  <a:cubicBezTo>
                    <a:pt x="687" y="602"/>
                    <a:pt x="1321" y="1100"/>
                    <a:pt x="1937" y="1611"/>
                  </a:cubicBezTo>
                  <a:cubicBezTo>
                    <a:pt x="2559" y="2121"/>
                    <a:pt x="3163" y="2649"/>
                    <a:pt x="3749" y="3194"/>
                  </a:cubicBezTo>
                  <a:cubicBezTo>
                    <a:pt x="4342" y="3740"/>
                    <a:pt x="4917" y="4297"/>
                    <a:pt x="5480" y="4861"/>
                  </a:cubicBezTo>
                  <a:cubicBezTo>
                    <a:pt x="6049" y="5430"/>
                    <a:pt x="6601" y="5999"/>
                    <a:pt x="7152" y="6585"/>
                  </a:cubicBezTo>
                  <a:cubicBezTo>
                    <a:pt x="7166" y="6600"/>
                    <a:pt x="7185" y="6607"/>
                    <a:pt x="7204" y="6607"/>
                  </a:cubicBezTo>
                  <a:cubicBezTo>
                    <a:pt x="7216" y="6607"/>
                    <a:pt x="7228" y="6604"/>
                    <a:pt x="7240" y="6597"/>
                  </a:cubicBezTo>
                  <a:cubicBezTo>
                    <a:pt x="7275" y="6574"/>
                    <a:pt x="7281" y="6532"/>
                    <a:pt x="7263" y="6497"/>
                  </a:cubicBezTo>
                  <a:cubicBezTo>
                    <a:pt x="6829" y="5805"/>
                    <a:pt x="6284" y="5201"/>
                    <a:pt x="5715" y="4626"/>
                  </a:cubicBezTo>
                  <a:cubicBezTo>
                    <a:pt x="5146" y="4057"/>
                    <a:pt x="4536" y="3523"/>
                    <a:pt x="3914" y="3007"/>
                  </a:cubicBezTo>
                  <a:cubicBezTo>
                    <a:pt x="2670" y="1980"/>
                    <a:pt x="1397" y="995"/>
                    <a:pt x="124" y="15"/>
                  </a:cubicBezTo>
                  <a:cubicBezTo>
                    <a:pt x="109" y="5"/>
                    <a:pt x="94" y="0"/>
                    <a:pt x="7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72;p56">
              <a:extLst>
                <a:ext uri="{FF2B5EF4-FFF2-40B4-BE49-F238E27FC236}">
                  <a16:creationId xmlns:a16="http://schemas.microsoft.com/office/drawing/2014/main" id="{16D7FC17-3E93-FC54-37F1-51A522C1CEA5}"/>
                </a:ext>
              </a:extLst>
            </p:cNvPr>
            <p:cNvSpPr/>
            <p:nvPr/>
          </p:nvSpPr>
          <p:spPr>
            <a:xfrm>
              <a:off x="5959400" y="2257925"/>
              <a:ext cx="29925" cy="185350"/>
            </a:xfrm>
            <a:custGeom>
              <a:avLst/>
              <a:gdLst/>
              <a:ahLst/>
              <a:cxnLst/>
              <a:rect l="l" t="t" r="r" b="b"/>
              <a:pathLst>
                <a:path w="1197" h="7414" extrusionOk="0">
                  <a:moveTo>
                    <a:pt x="1119" y="0"/>
                  </a:moveTo>
                  <a:cubicBezTo>
                    <a:pt x="1090" y="0"/>
                    <a:pt x="1061" y="21"/>
                    <a:pt x="1056" y="50"/>
                  </a:cubicBezTo>
                  <a:cubicBezTo>
                    <a:pt x="904" y="649"/>
                    <a:pt x="774" y="1253"/>
                    <a:pt x="657" y="1857"/>
                  </a:cubicBezTo>
                  <a:cubicBezTo>
                    <a:pt x="540" y="2461"/>
                    <a:pt x="428" y="3066"/>
                    <a:pt x="323" y="3670"/>
                  </a:cubicBezTo>
                  <a:cubicBezTo>
                    <a:pt x="217" y="4280"/>
                    <a:pt x="123" y="4884"/>
                    <a:pt x="65" y="5500"/>
                  </a:cubicBezTo>
                  <a:cubicBezTo>
                    <a:pt x="35" y="5805"/>
                    <a:pt x="12" y="6116"/>
                    <a:pt x="6" y="6421"/>
                  </a:cubicBezTo>
                  <a:cubicBezTo>
                    <a:pt x="0" y="6732"/>
                    <a:pt x="12" y="7043"/>
                    <a:pt x="53" y="7354"/>
                  </a:cubicBezTo>
                  <a:cubicBezTo>
                    <a:pt x="53" y="7383"/>
                    <a:pt x="76" y="7413"/>
                    <a:pt x="112" y="7413"/>
                  </a:cubicBezTo>
                  <a:cubicBezTo>
                    <a:pt x="115" y="7413"/>
                    <a:pt x="119" y="7414"/>
                    <a:pt x="122" y="7414"/>
                  </a:cubicBezTo>
                  <a:cubicBezTo>
                    <a:pt x="155" y="7414"/>
                    <a:pt x="188" y="7391"/>
                    <a:pt x="188" y="7354"/>
                  </a:cubicBezTo>
                  <a:cubicBezTo>
                    <a:pt x="276" y="6744"/>
                    <a:pt x="334" y="6140"/>
                    <a:pt x="393" y="5530"/>
                  </a:cubicBezTo>
                  <a:cubicBezTo>
                    <a:pt x="452" y="4925"/>
                    <a:pt x="505" y="4315"/>
                    <a:pt x="569" y="3705"/>
                  </a:cubicBezTo>
                  <a:cubicBezTo>
                    <a:pt x="628" y="3095"/>
                    <a:pt x="704" y="2485"/>
                    <a:pt x="804" y="1881"/>
                  </a:cubicBezTo>
                  <a:cubicBezTo>
                    <a:pt x="904" y="1276"/>
                    <a:pt x="1015" y="672"/>
                    <a:pt x="1191" y="91"/>
                  </a:cubicBezTo>
                  <a:lnTo>
                    <a:pt x="1191" y="86"/>
                  </a:lnTo>
                  <a:cubicBezTo>
                    <a:pt x="1197" y="50"/>
                    <a:pt x="1173" y="9"/>
                    <a:pt x="1138" y="3"/>
                  </a:cubicBezTo>
                  <a:cubicBezTo>
                    <a:pt x="1132" y="1"/>
                    <a:pt x="1126" y="0"/>
                    <a:pt x="111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73;p56">
              <a:extLst>
                <a:ext uri="{FF2B5EF4-FFF2-40B4-BE49-F238E27FC236}">
                  <a16:creationId xmlns:a16="http://schemas.microsoft.com/office/drawing/2014/main" id="{47E15A38-7AE6-93B3-913E-4EA98B411AD8}"/>
                </a:ext>
              </a:extLst>
            </p:cNvPr>
            <p:cNvSpPr/>
            <p:nvPr/>
          </p:nvSpPr>
          <p:spPr>
            <a:xfrm>
              <a:off x="6008825" y="2396825"/>
              <a:ext cx="81275" cy="183300"/>
            </a:xfrm>
            <a:custGeom>
              <a:avLst/>
              <a:gdLst/>
              <a:ahLst/>
              <a:cxnLst/>
              <a:rect l="l" t="t" r="r" b="b"/>
              <a:pathLst>
                <a:path w="3251" h="7332" extrusionOk="0">
                  <a:moveTo>
                    <a:pt x="3166" y="0"/>
                  </a:moveTo>
                  <a:cubicBezTo>
                    <a:pt x="3145" y="0"/>
                    <a:pt x="3123" y="9"/>
                    <a:pt x="3109" y="26"/>
                  </a:cubicBezTo>
                  <a:cubicBezTo>
                    <a:pt x="2722" y="566"/>
                    <a:pt x="2411" y="1153"/>
                    <a:pt x="2118" y="1739"/>
                  </a:cubicBezTo>
                  <a:cubicBezTo>
                    <a:pt x="1819" y="2326"/>
                    <a:pt x="1543" y="2919"/>
                    <a:pt x="1267" y="3517"/>
                  </a:cubicBezTo>
                  <a:cubicBezTo>
                    <a:pt x="1003" y="4121"/>
                    <a:pt x="751" y="4725"/>
                    <a:pt x="528" y="5347"/>
                  </a:cubicBezTo>
                  <a:cubicBezTo>
                    <a:pt x="311" y="5969"/>
                    <a:pt x="112" y="6597"/>
                    <a:pt x="6" y="7254"/>
                  </a:cubicBezTo>
                  <a:cubicBezTo>
                    <a:pt x="0" y="7283"/>
                    <a:pt x="18" y="7313"/>
                    <a:pt x="47" y="7324"/>
                  </a:cubicBezTo>
                  <a:cubicBezTo>
                    <a:pt x="56" y="7329"/>
                    <a:pt x="66" y="7331"/>
                    <a:pt x="76" y="7331"/>
                  </a:cubicBezTo>
                  <a:cubicBezTo>
                    <a:pt x="103" y="7331"/>
                    <a:pt x="128" y="7315"/>
                    <a:pt x="141" y="7289"/>
                  </a:cubicBezTo>
                  <a:cubicBezTo>
                    <a:pt x="399" y="6685"/>
                    <a:pt x="622" y="6075"/>
                    <a:pt x="839" y="5459"/>
                  </a:cubicBezTo>
                  <a:cubicBezTo>
                    <a:pt x="1062" y="4843"/>
                    <a:pt x="1273" y="4227"/>
                    <a:pt x="1502" y="3611"/>
                  </a:cubicBezTo>
                  <a:cubicBezTo>
                    <a:pt x="1725" y="3001"/>
                    <a:pt x="1971" y="2391"/>
                    <a:pt x="2247" y="1798"/>
                  </a:cubicBezTo>
                  <a:cubicBezTo>
                    <a:pt x="2529" y="1211"/>
                    <a:pt x="2828" y="625"/>
                    <a:pt x="3221" y="114"/>
                  </a:cubicBezTo>
                  <a:lnTo>
                    <a:pt x="3227" y="114"/>
                  </a:lnTo>
                  <a:cubicBezTo>
                    <a:pt x="3227" y="109"/>
                    <a:pt x="3227" y="109"/>
                    <a:pt x="3227" y="109"/>
                  </a:cubicBezTo>
                  <a:cubicBezTo>
                    <a:pt x="3250" y="79"/>
                    <a:pt x="3238" y="32"/>
                    <a:pt x="3209" y="15"/>
                  </a:cubicBezTo>
                  <a:cubicBezTo>
                    <a:pt x="3197" y="5"/>
                    <a:pt x="3181" y="0"/>
                    <a:pt x="3166"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74;p56">
              <a:extLst>
                <a:ext uri="{FF2B5EF4-FFF2-40B4-BE49-F238E27FC236}">
                  <a16:creationId xmlns:a16="http://schemas.microsoft.com/office/drawing/2014/main" id="{6184A537-4490-63AE-C16D-56EA72338E81}"/>
                </a:ext>
              </a:extLst>
            </p:cNvPr>
            <p:cNvSpPr/>
            <p:nvPr/>
          </p:nvSpPr>
          <p:spPr>
            <a:xfrm>
              <a:off x="5862150" y="2520800"/>
              <a:ext cx="164000" cy="140350"/>
            </a:xfrm>
            <a:custGeom>
              <a:avLst/>
              <a:gdLst/>
              <a:ahLst/>
              <a:cxnLst/>
              <a:rect l="l" t="t" r="r" b="b"/>
              <a:pathLst>
                <a:path w="6560" h="5614" extrusionOk="0">
                  <a:moveTo>
                    <a:pt x="85" y="0"/>
                  </a:moveTo>
                  <a:cubicBezTo>
                    <a:pt x="51" y="0"/>
                    <a:pt x="23" y="18"/>
                    <a:pt x="12" y="54"/>
                  </a:cubicBezTo>
                  <a:cubicBezTo>
                    <a:pt x="1" y="89"/>
                    <a:pt x="24" y="130"/>
                    <a:pt x="65" y="136"/>
                  </a:cubicBezTo>
                  <a:cubicBezTo>
                    <a:pt x="746" y="324"/>
                    <a:pt x="1397" y="635"/>
                    <a:pt x="1989" y="1016"/>
                  </a:cubicBezTo>
                  <a:cubicBezTo>
                    <a:pt x="2588" y="1403"/>
                    <a:pt x="3133" y="1861"/>
                    <a:pt x="3626" y="2365"/>
                  </a:cubicBezTo>
                  <a:cubicBezTo>
                    <a:pt x="4125" y="2870"/>
                    <a:pt x="4582" y="3415"/>
                    <a:pt x="5034" y="3961"/>
                  </a:cubicBezTo>
                  <a:cubicBezTo>
                    <a:pt x="5486" y="4512"/>
                    <a:pt x="5932" y="5070"/>
                    <a:pt x="6424" y="5592"/>
                  </a:cubicBezTo>
                  <a:cubicBezTo>
                    <a:pt x="6439" y="5606"/>
                    <a:pt x="6457" y="5614"/>
                    <a:pt x="6476" y="5614"/>
                  </a:cubicBezTo>
                  <a:cubicBezTo>
                    <a:pt x="6488" y="5614"/>
                    <a:pt x="6501" y="5610"/>
                    <a:pt x="6512" y="5604"/>
                  </a:cubicBezTo>
                  <a:cubicBezTo>
                    <a:pt x="6548" y="5586"/>
                    <a:pt x="6559" y="5539"/>
                    <a:pt x="6536" y="5510"/>
                  </a:cubicBezTo>
                  <a:cubicBezTo>
                    <a:pt x="6172" y="4888"/>
                    <a:pt x="5750" y="4307"/>
                    <a:pt x="5292" y="3756"/>
                  </a:cubicBezTo>
                  <a:cubicBezTo>
                    <a:pt x="4835" y="3198"/>
                    <a:pt x="4336" y="2670"/>
                    <a:pt x="3802" y="2189"/>
                  </a:cubicBezTo>
                  <a:cubicBezTo>
                    <a:pt x="3262" y="1708"/>
                    <a:pt x="2687" y="1262"/>
                    <a:pt x="2066" y="893"/>
                  </a:cubicBezTo>
                  <a:cubicBezTo>
                    <a:pt x="1456" y="517"/>
                    <a:pt x="793" y="212"/>
                    <a:pt x="100" y="1"/>
                  </a:cubicBezTo>
                  <a:cubicBezTo>
                    <a:pt x="95" y="0"/>
                    <a:pt x="90" y="0"/>
                    <a:pt x="85"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75;p56">
              <a:extLst>
                <a:ext uri="{FF2B5EF4-FFF2-40B4-BE49-F238E27FC236}">
                  <a16:creationId xmlns:a16="http://schemas.microsoft.com/office/drawing/2014/main" id="{FEA4AD9B-60D6-C43C-D519-994A89F11115}"/>
                </a:ext>
              </a:extLst>
            </p:cNvPr>
            <p:cNvSpPr/>
            <p:nvPr/>
          </p:nvSpPr>
          <p:spPr>
            <a:xfrm>
              <a:off x="6331900" y="2327375"/>
              <a:ext cx="141575" cy="80550"/>
            </a:xfrm>
            <a:custGeom>
              <a:avLst/>
              <a:gdLst/>
              <a:ahLst/>
              <a:cxnLst/>
              <a:rect l="l" t="t" r="r" b="b"/>
              <a:pathLst>
                <a:path w="5663" h="3222" extrusionOk="0">
                  <a:moveTo>
                    <a:pt x="1" y="0"/>
                  </a:moveTo>
                  <a:lnTo>
                    <a:pt x="1" y="2241"/>
                  </a:lnTo>
                  <a:cubicBezTo>
                    <a:pt x="1" y="2241"/>
                    <a:pt x="721" y="3221"/>
                    <a:pt x="2928" y="3221"/>
                  </a:cubicBezTo>
                  <a:cubicBezTo>
                    <a:pt x="2948" y="3221"/>
                    <a:pt x="2967" y="3221"/>
                    <a:pt x="2987" y="3221"/>
                  </a:cubicBezTo>
                  <a:cubicBezTo>
                    <a:pt x="5046" y="3209"/>
                    <a:pt x="5662" y="2288"/>
                    <a:pt x="5662" y="2288"/>
                  </a:cubicBezTo>
                  <a:lnTo>
                    <a:pt x="5662" y="0"/>
                  </a:ln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76;p56">
              <a:extLst>
                <a:ext uri="{FF2B5EF4-FFF2-40B4-BE49-F238E27FC236}">
                  <a16:creationId xmlns:a16="http://schemas.microsoft.com/office/drawing/2014/main" id="{7B5C6B1C-4383-31A6-8AD3-1450AC294306}"/>
                </a:ext>
              </a:extLst>
            </p:cNvPr>
            <p:cNvSpPr/>
            <p:nvPr/>
          </p:nvSpPr>
          <p:spPr>
            <a:xfrm>
              <a:off x="6166325" y="1888175"/>
              <a:ext cx="477275" cy="468100"/>
            </a:xfrm>
            <a:custGeom>
              <a:avLst/>
              <a:gdLst/>
              <a:ahLst/>
              <a:cxnLst/>
              <a:rect l="l" t="t" r="r" b="b"/>
              <a:pathLst>
                <a:path w="19091" h="18724" extrusionOk="0">
                  <a:moveTo>
                    <a:pt x="10245" y="1"/>
                  </a:moveTo>
                  <a:cubicBezTo>
                    <a:pt x="9455" y="1"/>
                    <a:pt x="8622" y="79"/>
                    <a:pt x="7750" y="239"/>
                  </a:cubicBezTo>
                  <a:cubicBezTo>
                    <a:pt x="1203" y="1441"/>
                    <a:pt x="916" y="9578"/>
                    <a:pt x="916" y="9578"/>
                  </a:cubicBezTo>
                  <a:cubicBezTo>
                    <a:pt x="916" y="9578"/>
                    <a:pt x="1" y="18724"/>
                    <a:pt x="9774" y="18724"/>
                  </a:cubicBezTo>
                  <a:cubicBezTo>
                    <a:pt x="19090" y="18724"/>
                    <a:pt x="18533" y="8904"/>
                    <a:pt x="18533" y="8904"/>
                  </a:cubicBezTo>
                  <a:cubicBezTo>
                    <a:pt x="18660" y="3315"/>
                    <a:pt x="15384" y="1"/>
                    <a:pt x="10245" y="1"/>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77;p56">
              <a:extLst>
                <a:ext uri="{FF2B5EF4-FFF2-40B4-BE49-F238E27FC236}">
                  <a16:creationId xmlns:a16="http://schemas.microsoft.com/office/drawing/2014/main" id="{DA1156C0-B526-97A7-A329-7A9A1D23A2DE}"/>
                </a:ext>
              </a:extLst>
            </p:cNvPr>
            <p:cNvSpPr/>
            <p:nvPr/>
          </p:nvSpPr>
          <p:spPr>
            <a:xfrm>
              <a:off x="6331900" y="2346725"/>
              <a:ext cx="127050" cy="22325"/>
            </a:xfrm>
            <a:custGeom>
              <a:avLst/>
              <a:gdLst/>
              <a:ahLst/>
              <a:cxnLst/>
              <a:rect l="l" t="t" r="r" b="b"/>
              <a:pathLst>
                <a:path w="5082" h="893" extrusionOk="0">
                  <a:moveTo>
                    <a:pt x="1" y="1"/>
                  </a:moveTo>
                  <a:lnTo>
                    <a:pt x="1" y="775"/>
                  </a:lnTo>
                  <a:cubicBezTo>
                    <a:pt x="743" y="858"/>
                    <a:pt x="1384" y="892"/>
                    <a:pt x="1937" y="892"/>
                  </a:cubicBezTo>
                  <a:cubicBezTo>
                    <a:pt x="4375" y="892"/>
                    <a:pt x="5081" y="230"/>
                    <a:pt x="5081" y="229"/>
                  </a:cubicBezTo>
                  <a:lnTo>
                    <a:pt x="5081" y="229"/>
                  </a:lnTo>
                  <a:cubicBezTo>
                    <a:pt x="4489" y="329"/>
                    <a:pt x="3849" y="382"/>
                    <a:pt x="3151" y="382"/>
                  </a:cubicBezTo>
                  <a:cubicBezTo>
                    <a:pt x="1943" y="382"/>
                    <a:pt x="904" y="247"/>
                    <a:pt x="1"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78;p56">
              <a:extLst>
                <a:ext uri="{FF2B5EF4-FFF2-40B4-BE49-F238E27FC236}">
                  <a16:creationId xmlns:a16="http://schemas.microsoft.com/office/drawing/2014/main" id="{06CABF6F-E0BE-80DA-802A-9EB0E61E0B77}"/>
                </a:ext>
              </a:extLst>
            </p:cNvPr>
            <p:cNvSpPr/>
            <p:nvPr/>
          </p:nvSpPr>
          <p:spPr>
            <a:xfrm>
              <a:off x="6622150" y="2103000"/>
              <a:ext cx="86700" cy="88800"/>
            </a:xfrm>
            <a:custGeom>
              <a:avLst/>
              <a:gdLst/>
              <a:ahLst/>
              <a:cxnLst/>
              <a:rect l="l" t="t" r="r" b="b"/>
              <a:pathLst>
                <a:path w="3468" h="3552" extrusionOk="0">
                  <a:moveTo>
                    <a:pt x="1844" y="1"/>
                  </a:moveTo>
                  <a:cubicBezTo>
                    <a:pt x="1802" y="1"/>
                    <a:pt x="1761" y="2"/>
                    <a:pt x="1720" y="6"/>
                  </a:cubicBezTo>
                  <a:cubicBezTo>
                    <a:pt x="1244" y="35"/>
                    <a:pt x="376" y="357"/>
                    <a:pt x="1" y="663"/>
                  </a:cubicBezTo>
                  <a:lnTo>
                    <a:pt x="1" y="2851"/>
                  </a:lnTo>
                  <a:cubicBezTo>
                    <a:pt x="445" y="3275"/>
                    <a:pt x="1047" y="3551"/>
                    <a:pt x="1658" y="3551"/>
                  </a:cubicBezTo>
                  <a:cubicBezTo>
                    <a:pt x="1765" y="3551"/>
                    <a:pt x="1872" y="3543"/>
                    <a:pt x="1978" y="3525"/>
                  </a:cubicBezTo>
                  <a:cubicBezTo>
                    <a:pt x="2688" y="3414"/>
                    <a:pt x="3327" y="2839"/>
                    <a:pt x="3427" y="2123"/>
                  </a:cubicBezTo>
                  <a:cubicBezTo>
                    <a:pt x="3468" y="1865"/>
                    <a:pt x="3433" y="1601"/>
                    <a:pt x="3374" y="1343"/>
                  </a:cubicBezTo>
                  <a:cubicBezTo>
                    <a:pt x="3309" y="1044"/>
                    <a:pt x="3204" y="751"/>
                    <a:pt x="3010" y="516"/>
                  </a:cubicBezTo>
                  <a:cubicBezTo>
                    <a:pt x="2731" y="173"/>
                    <a:pt x="2286" y="1"/>
                    <a:pt x="1844" y="1"/>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79;p56">
              <a:extLst>
                <a:ext uri="{FF2B5EF4-FFF2-40B4-BE49-F238E27FC236}">
                  <a16:creationId xmlns:a16="http://schemas.microsoft.com/office/drawing/2014/main" id="{C459204E-298F-A1E6-0177-07259BD49148}"/>
                </a:ext>
              </a:extLst>
            </p:cNvPr>
            <p:cNvSpPr/>
            <p:nvPr/>
          </p:nvSpPr>
          <p:spPr>
            <a:xfrm>
              <a:off x="6642550" y="2128650"/>
              <a:ext cx="30950" cy="38150"/>
            </a:xfrm>
            <a:custGeom>
              <a:avLst/>
              <a:gdLst/>
              <a:ahLst/>
              <a:cxnLst/>
              <a:rect l="l" t="t" r="r" b="b"/>
              <a:pathLst>
                <a:path w="1238" h="1526" extrusionOk="0">
                  <a:moveTo>
                    <a:pt x="1149" y="0"/>
                  </a:moveTo>
                  <a:cubicBezTo>
                    <a:pt x="1140" y="0"/>
                    <a:pt x="1130" y="2"/>
                    <a:pt x="1121" y="6"/>
                  </a:cubicBezTo>
                  <a:cubicBezTo>
                    <a:pt x="827" y="112"/>
                    <a:pt x="569" y="317"/>
                    <a:pt x="370" y="563"/>
                  </a:cubicBezTo>
                  <a:cubicBezTo>
                    <a:pt x="176" y="816"/>
                    <a:pt x="41" y="1115"/>
                    <a:pt x="6" y="1426"/>
                  </a:cubicBezTo>
                  <a:cubicBezTo>
                    <a:pt x="0" y="1467"/>
                    <a:pt x="24" y="1502"/>
                    <a:pt x="59" y="1520"/>
                  </a:cubicBezTo>
                  <a:cubicBezTo>
                    <a:pt x="70" y="1524"/>
                    <a:pt x="80" y="1526"/>
                    <a:pt x="91" y="1526"/>
                  </a:cubicBezTo>
                  <a:cubicBezTo>
                    <a:pt x="126" y="1526"/>
                    <a:pt x="157" y="1504"/>
                    <a:pt x="170" y="1473"/>
                  </a:cubicBezTo>
                  <a:lnTo>
                    <a:pt x="176" y="1473"/>
                  </a:lnTo>
                  <a:cubicBezTo>
                    <a:pt x="288" y="1203"/>
                    <a:pt x="417" y="956"/>
                    <a:pt x="593" y="734"/>
                  </a:cubicBezTo>
                  <a:cubicBezTo>
                    <a:pt x="763" y="511"/>
                    <a:pt x="968" y="317"/>
                    <a:pt x="1197" y="147"/>
                  </a:cubicBezTo>
                  <a:lnTo>
                    <a:pt x="1197" y="141"/>
                  </a:lnTo>
                  <a:cubicBezTo>
                    <a:pt x="1226" y="123"/>
                    <a:pt x="1238" y="88"/>
                    <a:pt x="1226" y="53"/>
                  </a:cubicBezTo>
                  <a:cubicBezTo>
                    <a:pt x="1213" y="21"/>
                    <a:pt x="1182" y="0"/>
                    <a:pt x="114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80;p56">
              <a:extLst>
                <a:ext uri="{FF2B5EF4-FFF2-40B4-BE49-F238E27FC236}">
                  <a16:creationId xmlns:a16="http://schemas.microsoft.com/office/drawing/2014/main" id="{22E73576-5778-AF11-DFE0-1E229EADE1B5}"/>
                </a:ext>
              </a:extLst>
            </p:cNvPr>
            <p:cNvSpPr/>
            <p:nvPr/>
          </p:nvSpPr>
          <p:spPr>
            <a:xfrm>
              <a:off x="6651925" y="2143450"/>
              <a:ext cx="18350" cy="27075"/>
            </a:xfrm>
            <a:custGeom>
              <a:avLst/>
              <a:gdLst/>
              <a:ahLst/>
              <a:cxnLst/>
              <a:rect l="l" t="t" r="r" b="b"/>
              <a:pathLst>
                <a:path w="734" h="1083" extrusionOk="0">
                  <a:moveTo>
                    <a:pt x="91" y="1"/>
                  </a:moveTo>
                  <a:cubicBezTo>
                    <a:pt x="72" y="1"/>
                    <a:pt x="51" y="9"/>
                    <a:pt x="36" y="24"/>
                  </a:cubicBezTo>
                  <a:cubicBezTo>
                    <a:pt x="6" y="54"/>
                    <a:pt x="1" y="106"/>
                    <a:pt x="36" y="136"/>
                  </a:cubicBezTo>
                  <a:lnTo>
                    <a:pt x="36" y="142"/>
                  </a:lnTo>
                  <a:cubicBezTo>
                    <a:pt x="159" y="271"/>
                    <a:pt x="259" y="400"/>
                    <a:pt x="341" y="546"/>
                  </a:cubicBezTo>
                  <a:cubicBezTo>
                    <a:pt x="417" y="693"/>
                    <a:pt x="476" y="846"/>
                    <a:pt x="523" y="1016"/>
                  </a:cubicBezTo>
                  <a:cubicBezTo>
                    <a:pt x="529" y="1051"/>
                    <a:pt x="552" y="1074"/>
                    <a:pt x="587" y="1080"/>
                  </a:cubicBezTo>
                  <a:cubicBezTo>
                    <a:pt x="594" y="1082"/>
                    <a:pt x="601" y="1083"/>
                    <a:pt x="608" y="1083"/>
                  </a:cubicBezTo>
                  <a:cubicBezTo>
                    <a:pt x="647" y="1083"/>
                    <a:pt x="683" y="1055"/>
                    <a:pt x="693" y="1010"/>
                  </a:cubicBezTo>
                  <a:cubicBezTo>
                    <a:pt x="734" y="810"/>
                    <a:pt x="681" y="587"/>
                    <a:pt x="581" y="411"/>
                  </a:cubicBezTo>
                  <a:cubicBezTo>
                    <a:pt x="476" y="230"/>
                    <a:pt x="317" y="77"/>
                    <a:pt x="118" y="7"/>
                  </a:cubicBezTo>
                  <a:cubicBezTo>
                    <a:pt x="110" y="3"/>
                    <a:pt x="101" y="1"/>
                    <a:pt x="91"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681;p56">
              <a:extLst>
                <a:ext uri="{FF2B5EF4-FFF2-40B4-BE49-F238E27FC236}">
                  <a16:creationId xmlns:a16="http://schemas.microsoft.com/office/drawing/2014/main" id="{4E0C288B-178B-F0CB-04E7-AA574C853A07}"/>
                </a:ext>
              </a:extLst>
            </p:cNvPr>
            <p:cNvSpPr/>
            <p:nvPr/>
          </p:nvSpPr>
          <p:spPr>
            <a:xfrm>
              <a:off x="6484725" y="2178900"/>
              <a:ext cx="77025" cy="22375"/>
            </a:xfrm>
            <a:custGeom>
              <a:avLst/>
              <a:gdLst/>
              <a:ahLst/>
              <a:cxnLst/>
              <a:rect l="l" t="t" r="r" b="b"/>
              <a:pathLst>
                <a:path w="3081" h="895" extrusionOk="0">
                  <a:moveTo>
                    <a:pt x="1418" y="1"/>
                  </a:moveTo>
                  <a:cubicBezTo>
                    <a:pt x="917" y="1"/>
                    <a:pt x="413" y="175"/>
                    <a:pt x="36" y="489"/>
                  </a:cubicBezTo>
                  <a:cubicBezTo>
                    <a:pt x="7" y="513"/>
                    <a:pt x="1" y="560"/>
                    <a:pt x="18" y="589"/>
                  </a:cubicBezTo>
                  <a:cubicBezTo>
                    <a:pt x="34" y="616"/>
                    <a:pt x="59" y="630"/>
                    <a:pt x="87" y="630"/>
                  </a:cubicBezTo>
                  <a:cubicBezTo>
                    <a:pt x="101" y="630"/>
                    <a:pt x="116" y="626"/>
                    <a:pt x="130" y="618"/>
                  </a:cubicBezTo>
                  <a:cubicBezTo>
                    <a:pt x="508" y="396"/>
                    <a:pt x="939" y="274"/>
                    <a:pt x="1365" y="274"/>
                  </a:cubicBezTo>
                  <a:cubicBezTo>
                    <a:pt x="1435" y="274"/>
                    <a:pt x="1504" y="277"/>
                    <a:pt x="1573" y="284"/>
                  </a:cubicBezTo>
                  <a:cubicBezTo>
                    <a:pt x="2066" y="331"/>
                    <a:pt x="2541" y="542"/>
                    <a:pt x="2928" y="877"/>
                  </a:cubicBezTo>
                  <a:cubicBezTo>
                    <a:pt x="2946" y="888"/>
                    <a:pt x="2966" y="894"/>
                    <a:pt x="2986" y="894"/>
                  </a:cubicBezTo>
                  <a:cubicBezTo>
                    <a:pt x="3006" y="894"/>
                    <a:pt x="3025" y="888"/>
                    <a:pt x="3040" y="877"/>
                  </a:cubicBezTo>
                  <a:cubicBezTo>
                    <a:pt x="3081" y="847"/>
                    <a:pt x="3081" y="789"/>
                    <a:pt x="3051" y="753"/>
                  </a:cubicBezTo>
                  <a:cubicBezTo>
                    <a:pt x="2699" y="331"/>
                    <a:pt x="2160" y="61"/>
                    <a:pt x="1596" y="8"/>
                  </a:cubicBezTo>
                  <a:cubicBezTo>
                    <a:pt x="1537" y="3"/>
                    <a:pt x="1478" y="1"/>
                    <a:pt x="1418"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682;p56">
              <a:extLst>
                <a:ext uri="{FF2B5EF4-FFF2-40B4-BE49-F238E27FC236}">
                  <a16:creationId xmlns:a16="http://schemas.microsoft.com/office/drawing/2014/main" id="{66CC4567-35F7-A887-B280-BF2627294E5A}"/>
                </a:ext>
              </a:extLst>
            </p:cNvPr>
            <p:cNvSpPr/>
            <p:nvPr/>
          </p:nvSpPr>
          <p:spPr>
            <a:xfrm>
              <a:off x="6256525" y="2173325"/>
              <a:ext cx="77025" cy="22250"/>
            </a:xfrm>
            <a:custGeom>
              <a:avLst/>
              <a:gdLst/>
              <a:ahLst/>
              <a:cxnLst/>
              <a:rect l="l" t="t" r="r" b="b"/>
              <a:pathLst>
                <a:path w="3081" h="890" extrusionOk="0">
                  <a:moveTo>
                    <a:pt x="1663" y="1"/>
                  </a:moveTo>
                  <a:cubicBezTo>
                    <a:pt x="1602" y="1"/>
                    <a:pt x="1540" y="3"/>
                    <a:pt x="1479" y="8"/>
                  </a:cubicBezTo>
                  <a:cubicBezTo>
                    <a:pt x="922" y="55"/>
                    <a:pt x="382" y="325"/>
                    <a:pt x="24" y="748"/>
                  </a:cubicBezTo>
                  <a:cubicBezTo>
                    <a:pt x="1" y="783"/>
                    <a:pt x="1" y="830"/>
                    <a:pt x="24" y="859"/>
                  </a:cubicBezTo>
                  <a:cubicBezTo>
                    <a:pt x="44" y="879"/>
                    <a:pt x="70" y="890"/>
                    <a:pt x="95" y="890"/>
                  </a:cubicBezTo>
                  <a:cubicBezTo>
                    <a:pt x="114" y="890"/>
                    <a:pt x="132" y="883"/>
                    <a:pt x="147" y="871"/>
                  </a:cubicBezTo>
                  <a:cubicBezTo>
                    <a:pt x="534" y="536"/>
                    <a:pt x="1010" y="325"/>
                    <a:pt x="1508" y="278"/>
                  </a:cubicBezTo>
                  <a:cubicBezTo>
                    <a:pt x="1577" y="272"/>
                    <a:pt x="1647" y="268"/>
                    <a:pt x="1716" y="268"/>
                  </a:cubicBezTo>
                  <a:cubicBezTo>
                    <a:pt x="2143" y="268"/>
                    <a:pt x="2573" y="391"/>
                    <a:pt x="2951" y="613"/>
                  </a:cubicBezTo>
                  <a:cubicBezTo>
                    <a:pt x="2964" y="622"/>
                    <a:pt x="2979" y="627"/>
                    <a:pt x="2994" y="627"/>
                  </a:cubicBezTo>
                  <a:cubicBezTo>
                    <a:pt x="3016" y="627"/>
                    <a:pt x="3037" y="618"/>
                    <a:pt x="3051" y="601"/>
                  </a:cubicBezTo>
                  <a:cubicBezTo>
                    <a:pt x="3080" y="566"/>
                    <a:pt x="3075" y="513"/>
                    <a:pt x="3039" y="489"/>
                  </a:cubicBezTo>
                  <a:cubicBezTo>
                    <a:pt x="2663" y="171"/>
                    <a:pt x="2166" y="1"/>
                    <a:pt x="1663"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683;p56">
              <a:extLst>
                <a:ext uri="{FF2B5EF4-FFF2-40B4-BE49-F238E27FC236}">
                  <a16:creationId xmlns:a16="http://schemas.microsoft.com/office/drawing/2014/main" id="{B8EBB6E9-083B-16A7-AF92-31DD688BDC86}"/>
                </a:ext>
              </a:extLst>
            </p:cNvPr>
            <p:cNvSpPr/>
            <p:nvPr/>
          </p:nvSpPr>
          <p:spPr>
            <a:xfrm>
              <a:off x="6376050" y="2248200"/>
              <a:ext cx="57675" cy="12975"/>
            </a:xfrm>
            <a:custGeom>
              <a:avLst/>
              <a:gdLst/>
              <a:ahLst/>
              <a:cxnLst/>
              <a:rect l="l" t="t" r="r" b="b"/>
              <a:pathLst>
                <a:path w="2307" h="519" extrusionOk="0">
                  <a:moveTo>
                    <a:pt x="98" y="1"/>
                  </a:moveTo>
                  <a:cubicBezTo>
                    <a:pt x="69" y="1"/>
                    <a:pt x="42" y="13"/>
                    <a:pt x="24" y="35"/>
                  </a:cubicBezTo>
                  <a:cubicBezTo>
                    <a:pt x="1" y="76"/>
                    <a:pt x="7" y="128"/>
                    <a:pt x="48" y="158"/>
                  </a:cubicBezTo>
                  <a:cubicBezTo>
                    <a:pt x="364" y="375"/>
                    <a:pt x="752" y="492"/>
                    <a:pt x="1133" y="516"/>
                  </a:cubicBezTo>
                  <a:cubicBezTo>
                    <a:pt x="1174" y="518"/>
                    <a:pt x="1214" y="518"/>
                    <a:pt x="1255" y="518"/>
                  </a:cubicBezTo>
                  <a:cubicBezTo>
                    <a:pt x="1602" y="518"/>
                    <a:pt x="1949" y="450"/>
                    <a:pt x="2253" y="293"/>
                  </a:cubicBezTo>
                  <a:cubicBezTo>
                    <a:pt x="2289" y="275"/>
                    <a:pt x="2306" y="240"/>
                    <a:pt x="2295" y="205"/>
                  </a:cubicBezTo>
                  <a:cubicBezTo>
                    <a:pt x="2285" y="166"/>
                    <a:pt x="2255" y="143"/>
                    <a:pt x="2222" y="143"/>
                  </a:cubicBezTo>
                  <a:cubicBezTo>
                    <a:pt x="2215" y="143"/>
                    <a:pt x="2208" y="144"/>
                    <a:pt x="2201" y="146"/>
                  </a:cubicBezTo>
                  <a:cubicBezTo>
                    <a:pt x="1921" y="211"/>
                    <a:pt x="1644" y="247"/>
                    <a:pt x="1366" y="247"/>
                  </a:cubicBezTo>
                  <a:cubicBezTo>
                    <a:pt x="1294" y="247"/>
                    <a:pt x="1222" y="245"/>
                    <a:pt x="1151" y="240"/>
                  </a:cubicBezTo>
                  <a:cubicBezTo>
                    <a:pt x="804" y="216"/>
                    <a:pt x="464" y="134"/>
                    <a:pt x="130" y="5"/>
                  </a:cubicBezTo>
                  <a:cubicBezTo>
                    <a:pt x="119" y="2"/>
                    <a:pt x="109" y="1"/>
                    <a:pt x="98"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684;p56">
              <a:extLst>
                <a:ext uri="{FF2B5EF4-FFF2-40B4-BE49-F238E27FC236}">
                  <a16:creationId xmlns:a16="http://schemas.microsoft.com/office/drawing/2014/main" id="{D1746457-86BD-F037-A262-42ED302DB940}"/>
                </a:ext>
              </a:extLst>
            </p:cNvPr>
            <p:cNvSpPr/>
            <p:nvPr/>
          </p:nvSpPr>
          <p:spPr>
            <a:xfrm>
              <a:off x="6396150" y="2208300"/>
              <a:ext cx="15875" cy="19575"/>
            </a:xfrm>
            <a:custGeom>
              <a:avLst/>
              <a:gdLst/>
              <a:ahLst/>
              <a:cxnLst/>
              <a:rect l="l" t="t" r="r" b="b"/>
              <a:pathLst>
                <a:path w="635" h="783" extrusionOk="0">
                  <a:moveTo>
                    <a:pt x="228" y="1"/>
                  </a:moveTo>
                  <a:cubicBezTo>
                    <a:pt x="215" y="1"/>
                    <a:pt x="201" y="4"/>
                    <a:pt x="188" y="11"/>
                  </a:cubicBezTo>
                  <a:cubicBezTo>
                    <a:pt x="106" y="64"/>
                    <a:pt x="47" y="152"/>
                    <a:pt x="24" y="246"/>
                  </a:cubicBezTo>
                  <a:cubicBezTo>
                    <a:pt x="0" y="346"/>
                    <a:pt x="6" y="451"/>
                    <a:pt x="59" y="551"/>
                  </a:cubicBezTo>
                  <a:cubicBezTo>
                    <a:pt x="106" y="645"/>
                    <a:pt x="194" y="715"/>
                    <a:pt x="288" y="757"/>
                  </a:cubicBezTo>
                  <a:cubicBezTo>
                    <a:pt x="333" y="773"/>
                    <a:pt x="381" y="782"/>
                    <a:pt x="429" y="782"/>
                  </a:cubicBezTo>
                  <a:cubicBezTo>
                    <a:pt x="481" y="782"/>
                    <a:pt x="532" y="772"/>
                    <a:pt x="581" y="751"/>
                  </a:cubicBezTo>
                  <a:cubicBezTo>
                    <a:pt x="605" y="739"/>
                    <a:pt x="622" y="715"/>
                    <a:pt x="628" y="692"/>
                  </a:cubicBezTo>
                  <a:cubicBezTo>
                    <a:pt x="634" y="639"/>
                    <a:pt x="605" y="598"/>
                    <a:pt x="558" y="586"/>
                  </a:cubicBezTo>
                  <a:lnTo>
                    <a:pt x="546" y="581"/>
                  </a:lnTo>
                  <a:cubicBezTo>
                    <a:pt x="487" y="569"/>
                    <a:pt x="440" y="551"/>
                    <a:pt x="394" y="522"/>
                  </a:cubicBezTo>
                  <a:cubicBezTo>
                    <a:pt x="352" y="493"/>
                    <a:pt x="323" y="457"/>
                    <a:pt x="300" y="422"/>
                  </a:cubicBezTo>
                  <a:cubicBezTo>
                    <a:pt x="276" y="387"/>
                    <a:pt x="264" y="340"/>
                    <a:pt x="264" y="287"/>
                  </a:cubicBezTo>
                  <a:cubicBezTo>
                    <a:pt x="264" y="234"/>
                    <a:pt x="276" y="182"/>
                    <a:pt x="300" y="123"/>
                  </a:cubicBezTo>
                  <a:lnTo>
                    <a:pt x="306" y="111"/>
                  </a:lnTo>
                  <a:cubicBezTo>
                    <a:pt x="311" y="88"/>
                    <a:pt x="311" y="64"/>
                    <a:pt x="300" y="41"/>
                  </a:cubicBezTo>
                  <a:cubicBezTo>
                    <a:pt x="284" y="17"/>
                    <a:pt x="256" y="1"/>
                    <a:pt x="228"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685;p56">
              <a:extLst>
                <a:ext uri="{FF2B5EF4-FFF2-40B4-BE49-F238E27FC236}">
                  <a16:creationId xmlns:a16="http://schemas.microsoft.com/office/drawing/2014/main" id="{C1EF40CA-0D33-7D4A-CF19-FBB219439C98}"/>
                </a:ext>
              </a:extLst>
            </p:cNvPr>
            <p:cNvSpPr/>
            <p:nvPr/>
          </p:nvSpPr>
          <p:spPr>
            <a:xfrm>
              <a:off x="6432525" y="2099450"/>
              <a:ext cx="179525" cy="180125"/>
            </a:xfrm>
            <a:custGeom>
              <a:avLst/>
              <a:gdLst/>
              <a:ahLst/>
              <a:cxnLst/>
              <a:rect l="l" t="t" r="r" b="b"/>
              <a:pathLst>
                <a:path w="7181" h="7205" extrusionOk="0">
                  <a:moveTo>
                    <a:pt x="3668" y="364"/>
                  </a:moveTo>
                  <a:cubicBezTo>
                    <a:pt x="4504" y="364"/>
                    <a:pt x="5331" y="709"/>
                    <a:pt x="5931" y="1297"/>
                  </a:cubicBezTo>
                  <a:cubicBezTo>
                    <a:pt x="6236" y="1597"/>
                    <a:pt x="6483" y="1954"/>
                    <a:pt x="6653" y="2347"/>
                  </a:cubicBezTo>
                  <a:cubicBezTo>
                    <a:pt x="6817" y="2740"/>
                    <a:pt x="6911" y="3169"/>
                    <a:pt x="6917" y="3603"/>
                  </a:cubicBezTo>
                  <a:lnTo>
                    <a:pt x="6929" y="3603"/>
                  </a:lnTo>
                  <a:cubicBezTo>
                    <a:pt x="6917" y="4037"/>
                    <a:pt x="6823" y="4465"/>
                    <a:pt x="6653" y="4858"/>
                  </a:cubicBezTo>
                  <a:cubicBezTo>
                    <a:pt x="6483" y="5251"/>
                    <a:pt x="6236" y="5609"/>
                    <a:pt x="5931" y="5908"/>
                  </a:cubicBezTo>
                  <a:cubicBezTo>
                    <a:pt x="5626" y="6208"/>
                    <a:pt x="5263" y="6442"/>
                    <a:pt x="4870" y="6601"/>
                  </a:cubicBezTo>
                  <a:cubicBezTo>
                    <a:pt x="4490" y="6754"/>
                    <a:pt x="4077" y="6836"/>
                    <a:pt x="3668" y="6836"/>
                  </a:cubicBezTo>
                  <a:cubicBezTo>
                    <a:pt x="3654" y="6836"/>
                    <a:pt x="3640" y="6835"/>
                    <a:pt x="3626" y="6835"/>
                  </a:cubicBezTo>
                  <a:cubicBezTo>
                    <a:pt x="2775" y="6829"/>
                    <a:pt x="1942" y="6483"/>
                    <a:pt x="1350" y="5879"/>
                  </a:cubicBezTo>
                  <a:cubicBezTo>
                    <a:pt x="1050" y="5580"/>
                    <a:pt x="810" y="5222"/>
                    <a:pt x="652" y="4835"/>
                  </a:cubicBezTo>
                  <a:cubicBezTo>
                    <a:pt x="493" y="4442"/>
                    <a:pt x="411" y="4025"/>
                    <a:pt x="411" y="3603"/>
                  </a:cubicBezTo>
                  <a:cubicBezTo>
                    <a:pt x="417" y="3180"/>
                    <a:pt x="493" y="2758"/>
                    <a:pt x="652" y="2371"/>
                  </a:cubicBezTo>
                  <a:cubicBezTo>
                    <a:pt x="816" y="1984"/>
                    <a:pt x="1050" y="1626"/>
                    <a:pt x="1350" y="1327"/>
                  </a:cubicBezTo>
                  <a:cubicBezTo>
                    <a:pt x="1942" y="722"/>
                    <a:pt x="2775" y="370"/>
                    <a:pt x="3626" y="365"/>
                  </a:cubicBezTo>
                  <a:cubicBezTo>
                    <a:pt x="3640" y="364"/>
                    <a:pt x="3654" y="364"/>
                    <a:pt x="3668" y="364"/>
                  </a:cubicBezTo>
                  <a:close/>
                  <a:moveTo>
                    <a:pt x="3626" y="1"/>
                  </a:moveTo>
                  <a:cubicBezTo>
                    <a:pt x="3156" y="1"/>
                    <a:pt x="2681" y="89"/>
                    <a:pt x="2241" y="265"/>
                  </a:cubicBezTo>
                  <a:cubicBezTo>
                    <a:pt x="1807" y="441"/>
                    <a:pt x="1402" y="711"/>
                    <a:pt x="1068" y="1045"/>
                  </a:cubicBezTo>
                  <a:cubicBezTo>
                    <a:pt x="393" y="1708"/>
                    <a:pt x="0" y="2652"/>
                    <a:pt x="0" y="3603"/>
                  </a:cubicBezTo>
                  <a:cubicBezTo>
                    <a:pt x="6" y="4078"/>
                    <a:pt x="100" y="4547"/>
                    <a:pt x="282" y="4987"/>
                  </a:cubicBezTo>
                  <a:cubicBezTo>
                    <a:pt x="464" y="5427"/>
                    <a:pt x="734" y="5826"/>
                    <a:pt x="1068" y="6161"/>
                  </a:cubicBezTo>
                  <a:cubicBezTo>
                    <a:pt x="1402" y="6489"/>
                    <a:pt x="1807" y="6759"/>
                    <a:pt x="2241" y="6935"/>
                  </a:cubicBezTo>
                  <a:cubicBezTo>
                    <a:pt x="2681" y="7117"/>
                    <a:pt x="3156" y="7205"/>
                    <a:pt x="3626" y="7205"/>
                  </a:cubicBezTo>
                  <a:cubicBezTo>
                    <a:pt x="4095" y="7199"/>
                    <a:pt x="4564" y="7099"/>
                    <a:pt x="4999" y="6917"/>
                  </a:cubicBezTo>
                  <a:cubicBezTo>
                    <a:pt x="5433" y="6736"/>
                    <a:pt x="5826" y="6466"/>
                    <a:pt x="6154" y="6131"/>
                  </a:cubicBezTo>
                  <a:cubicBezTo>
                    <a:pt x="6811" y="5462"/>
                    <a:pt x="7181" y="4530"/>
                    <a:pt x="7163" y="3603"/>
                  </a:cubicBezTo>
                  <a:lnTo>
                    <a:pt x="7169" y="3603"/>
                  </a:lnTo>
                  <a:cubicBezTo>
                    <a:pt x="7175" y="3139"/>
                    <a:pt x="7087" y="2670"/>
                    <a:pt x="6917" y="2242"/>
                  </a:cubicBezTo>
                  <a:cubicBezTo>
                    <a:pt x="6741" y="1808"/>
                    <a:pt x="6483" y="1409"/>
                    <a:pt x="6154" y="1074"/>
                  </a:cubicBezTo>
                  <a:cubicBezTo>
                    <a:pt x="5826" y="740"/>
                    <a:pt x="5433" y="470"/>
                    <a:pt x="4999" y="288"/>
                  </a:cubicBezTo>
                  <a:cubicBezTo>
                    <a:pt x="4564" y="101"/>
                    <a:pt x="4095" y="7"/>
                    <a:pt x="3626"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686;p56">
              <a:extLst>
                <a:ext uri="{FF2B5EF4-FFF2-40B4-BE49-F238E27FC236}">
                  <a16:creationId xmlns:a16="http://schemas.microsoft.com/office/drawing/2014/main" id="{20ED228F-13D0-3933-FB16-3B90A67C2600}"/>
                </a:ext>
              </a:extLst>
            </p:cNvPr>
            <p:cNvSpPr/>
            <p:nvPr/>
          </p:nvSpPr>
          <p:spPr>
            <a:xfrm>
              <a:off x="6206525" y="2095050"/>
              <a:ext cx="179675" cy="180125"/>
            </a:xfrm>
            <a:custGeom>
              <a:avLst/>
              <a:gdLst/>
              <a:ahLst/>
              <a:cxnLst/>
              <a:rect l="l" t="t" r="r" b="b"/>
              <a:pathLst>
                <a:path w="7187" h="7205" extrusionOk="0">
                  <a:moveTo>
                    <a:pt x="3647" y="364"/>
                  </a:moveTo>
                  <a:cubicBezTo>
                    <a:pt x="4491" y="364"/>
                    <a:pt x="5326" y="704"/>
                    <a:pt x="5937" y="1297"/>
                  </a:cubicBezTo>
                  <a:cubicBezTo>
                    <a:pt x="6242" y="1597"/>
                    <a:pt x="6488" y="1954"/>
                    <a:pt x="6653" y="2347"/>
                  </a:cubicBezTo>
                  <a:cubicBezTo>
                    <a:pt x="6823" y="2746"/>
                    <a:pt x="6911" y="3175"/>
                    <a:pt x="6917" y="3603"/>
                  </a:cubicBezTo>
                  <a:lnTo>
                    <a:pt x="6928" y="3603"/>
                  </a:lnTo>
                  <a:cubicBezTo>
                    <a:pt x="6917" y="4037"/>
                    <a:pt x="6829" y="4465"/>
                    <a:pt x="6659" y="4858"/>
                  </a:cubicBezTo>
                  <a:cubicBezTo>
                    <a:pt x="6488" y="5251"/>
                    <a:pt x="6242" y="5609"/>
                    <a:pt x="5931" y="5908"/>
                  </a:cubicBezTo>
                  <a:cubicBezTo>
                    <a:pt x="5626" y="6208"/>
                    <a:pt x="5262" y="6442"/>
                    <a:pt x="4869" y="6601"/>
                  </a:cubicBezTo>
                  <a:cubicBezTo>
                    <a:pt x="4476" y="6765"/>
                    <a:pt x="4054" y="6841"/>
                    <a:pt x="3626" y="6841"/>
                  </a:cubicBezTo>
                  <a:cubicBezTo>
                    <a:pt x="2781" y="6829"/>
                    <a:pt x="1942" y="6483"/>
                    <a:pt x="1349" y="5879"/>
                  </a:cubicBezTo>
                  <a:cubicBezTo>
                    <a:pt x="1050" y="5580"/>
                    <a:pt x="816" y="5222"/>
                    <a:pt x="657" y="4835"/>
                  </a:cubicBezTo>
                  <a:cubicBezTo>
                    <a:pt x="493" y="4448"/>
                    <a:pt x="417" y="4025"/>
                    <a:pt x="417" y="3603"/>
                  </a:cubicBezTo>
                  <a:cubicBezTo>
                    <a:pt x="417" y="3180"/>
                    <a:pt x="499" y="2764"/>
                    <a:pt x="657" y="2371"/>
                  </a:cubicBezTo>
                  <a:cubicBezTo>
                    <a:pt x="816" y="1984"/>
                    <a:pt x="1056" y="1626"/>
                    <a:pt x="1349" y="1327"/>
                  </a:cubicBezTo>
                  <a:cubicBezTo>
                    <a:pt x="1948" y="728"/>
                    <a:pt x="2781" y="370"/>
                    <a:pt x="3626" y="365"/>
                  </a:cubicBezTo>
                  <a:cubicBezTo>
                    <a:pt x="3633" y="365"/>
                    <a:pt x="3640" y="364"/>
                    <a:pt x="3647" y="364"/>
                  </a:cubicBezTo>
                  <a:close/>
                  <a:moveTo>
                    <a:pt x="3626" y="1"/>
                  </a:moveTo>
                  <a:cubicBezTo>
                    <a:pt x="3156" y="1"/>
                    <a:pt x="2687" y="89"/>
                    <a:pt x="2247" y="271"/>
                  </a:cubicBezTo>
                  <a:cubicBezTo>
                    <a:pt x="1807" y="447"/>
                    <a:pt x="1408" y="711"/>
                    <a:pt x="1074" y="1045"/>
                  </a:cubicBezTo>
                  <a:cubicBezTo>
                    <a:pt x="399" y="1714"/>
                    <a:pt x="0" y="2652"/>
                    <a:pt x="6" y="3603"/>
                  </a:cubicBezTo>
                  <a:cubicBezTo>
                    <a:pt x="6" y="4078"/>
                    <a:pt x="100" y="4553"/>
                    <a:pt x="282" y="4987"/>
                  </a:cubicBezTo>
                  <a:cubicBezTo>
                    <a:pt x="469" y="5427"/>
                    <a:pt x="739" y="5826"/>
                    <a:pt x="1074" y="6161"/>
                  </a:cubicBezTo>
                  <a:cubicBezTo>
                    <a:pt x="1408" y="6495"/>
                    <a:pt x="1807" y="6759"/>
                    <a:pt x="2247" y="6941"/>
                  </a:cubicBezTo>
                  <a:cubicBezTo>
                    <a:pt x="2681" y="7123"/>
                    <a:pt x="3156" y="7205"/>
                    <a:pt x="3626" y="7205"/>
                  </a:cubicBezTo>
                  <a:cubicBezTo>
                    <a:pt x="4101" y="7199"/>
                    <a:pt x="4570" y="7105"/>
                    <a:pt x="5004" y="6917"/>
                  </a:cubicBezTo>
                  <a:cubicBezTo>
                    <a:pt x="5432" y="6736"/>
                    <a:pt x="5831" y="6466"/>
                    <a:pt x="6160" y="6131"/>
                  </a:cubicBezTo>
                  <a:cubicBezTo>
                    <a:pt x="6811" y="5463"/>
                    <a:pt x="7187" y="4530"/>
                    <a:pt x="7163" y="3603"/>
                  </a:cubicBezTo>
                  <a:lnTo>
                    <a:pt x="7175" y="3603"/>
                  </a:lnTo>
                  <a:cubicBezTo>
                    <a:pt x="7181" y="3139"/>
                    <a:pt x="7093" y="2676"/>
                    <a:pt x="6917" y="2242"/>
                  </a:cubicBezTo>
                  <a:cubicBezTo>
                    <a:pt x="6747" y="1808"/>
                    <a:pt x="6483" y="1409"/>
                    <a:pt x="6154" y="1074"/>
                  </a:cubicBezTo>
                  <a:cubicBezTo>
                    <a:pt x="5831" y="740"/>
                    <a:pt x="5432" y="470"/>
                    <a:pt x="5004" y="288"/>
                  </a:cubicBezTo>
                  <a:cubicBezTo>
                    <a:pt x="4570" y="106"/>
                    <a:pt x="4101" y="7"/>
                    <a:pt x="3626"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687;p56">
              <a:extLst>
                <a:ext uri="{FF2B5EF4-FFF2-40B4-BE49-F238E27FC236}">
                  <a16:creationId xmlns:a16="http://schemas.microsoft.com/office/drawing/2014/main" id="{822A1CD9-DC40-2881-B77F-9E0F3CCA0644}"/>
                </a:ext>
              </a:extLst>
            </p:cNvPr>
            <p:cNvSpPr/>
            <p:nvPr/>
          </p:nvSpPr>
          <p:spPr>
            <a:xfrm>
              <a:off x="6380600" y="2170700"/>
              <a:ext cx="59275" cy="21175"/>
            </a:xfrm>
            <a:custGeom>
              <a:avLst/>
              <a:gdLst/>
              <a:ahLst/>
              <a:cxnLst/>
              <a:rect l="l" t="t" r="r" b="b"/>
              <a:pathLst>
                <a:path w="2371" h="847" extrusionOk="0">
                  <a:moveTo>
                    <a:pt x="1091" y="1"/>
                  </a:moveTo>
                  <a:cubicBezTo>
                    <a:pt x="907" y="1"/>
                    <a:pt x="720" y="36"/>
                    <a:pt x="552" y="102"/>
                  </a:cubicBezTo>
                  <a:cubicBezTo>
                    <a:pt x="499" y="125"/>
                    <a:pt x="446" y="149"/>
                    <a:pt x="400" y="172"/>
                  </a:cubicBezTo>
                  <a:cubicBezTo>
                    <a:pt x="347" y="201"/>
                    <a:pt x="300" y="231"/>
                    <a:pt x="253" y="260"/>
                  </a:cubicBezTo>
                  <a:cubicBezTo>
                    <a:pt x="159" y="330"/>
                    <a:pt x="77" y="395"/>
                    <a:pt x="1" y="489"/>
                  </a:cubicBezTo>
                  <a:lnTo>
                    <a:pt x="165" y="665"/>
                  </a:lnTo>
                  <a:cubicBezTo>
                    <a:pt x="317" y="577"/>
                    <a:pt x="499" y="495"/>
                    <a:pt x="669" y="454"/>
                  </a:cubicBezTo>
                  <a:cubicBezTo>
                    <a:pt x="792" y="425"/>
                    <a:pt x="911" y="408"/>
                    <a:pt x="1031" y="408"/>
                  </a:cubicBezTo>
                  <a:cubicBezTo>
                    <a:pt x="1084" y="408"/>
                    <a:pt x="1138" y="411"/>
                    <a:pt x="1191" y="418"/>
                  </a:cubicBezTo>
                  <a:cubicBezTo>
                    <a:pt x="1233" y="424"/>
                    <a:pt x="1274" y="436"/>
                    <a:pt x="1321" y="442"/>
                  </a:cubicBezTo>
                  <a:cubicBezTo>
                    <a:pt x="1338" y="448"/>
                    <a:pt x="1362" y="448"/>
                    <a:pt x="1385" y="454"/>
                  </a:cubicBezTo>
                  <a:lnTo>
                    <a:pt x="1444" y="477"/>
                  </a:lnTo>
                  <a:cubicBezTo>
                    <a:pt x="1491" y="489"/>
                    <a:pt x="1532" y="495"/>
                    <a:pt x="1573" y="518"/>
                  </a:cubicBezTo>
                  <a:cubicBezTo>
                    <a:pt x="1614" y="536"/>
                    <a:pt x="1655" y="553"/>
                    <a:pt x="1702" y="571"/>
                  </a:cubicBezTo>
                  <a:cubicBezTo>
                    <a:pt x="1743" y="583"/>
                    <a:pt x="1784" y="606"/>
                    <a:pt x="1825" y="630"/>
                  </a:cubicBezTo>
                  <a:lnTo>
                    <a:pt x="1948" y="694"/>
                  </a:lnTo>
                  <a:cubicBezTo>
                    <a:pt x="2030" y="747"/>
                    <a:pt x="2107" y="800"/>
                    <a:pt x="2195" y="847"/>
                  </a:cubicBezTo>
                  <a:lnTo>
                    <a:pt x="2371" y="659"/>
                  </a:lnTo>
                  <a:cubicBezTo>
                    <a:pt x="2300" y="577"/>
                    <a:pt x="2230" y="495"/>
                    <a:pt x="2148" y="418"/>
                  </a:cubicBezTo>
                  <a:cubicBezTo>
                    <a:pt x="2060" y="354"/>
                    <a:pt x="1978" y="278"/>
                    <a:pt x="1878" y="225"/>
                  </a:cubicBezTo>
                  <a:cubicBezTo>
                    <a:pt x="1690" y="108"/>
                    <a:pt x="1467" y="37"/>
                    <a:pt x="1233" y="8"/>
                  </a:cubicBezTo>
                  <a:cubicBezTo>
                    <a:pt x="1186" y="3"/>
                    <a:pt x="1139" y="1"/>
                    <a:pt x="1091" y="1"/>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688;p56">
              <a:extLst>
                <a:ext uri="{FF2B5EF4-FFF2-40B4-BE49-F238E27FC236}">
                  <a16:creationId xmlns:a16="http://schemas.microsoft.com/office/drawing/2014/main" id="{42A0CE05-66A4-F089-C519-8BC0D012846B}"/>
                </a:ext>
              </a:extLst>
            </p:cNvPr>
            <p:cNvSpPr/>
            <p:nvPr/>
          </p:nvSpPr>
          <p:spPr>
            <a:xfrm>
              <a:off x="6108975" y="2083500"/>
              <a:ext cx="93900" cy="88875"/>
            </a:xfrm>
            <a:custGeom>
              <a:avLst/>
              <a:gdLst/>
              <a:ahLst/>
              <a:cxnLst/>
              <a:rect l="l" t="t" r="r" b="b"/>
              <a:pathLst>
                <a:path w="3756" h="3555" extrusionOk="0">
                  <a:moveTo>
                    <a:pt x="1623" y="1"/>
                  </a:moveTo>
                  <a:cubicBezTo>
                    <a:pt x="1184" y="1"/>
                    <a:pt x="732" y="177"/>
                    <a:pt x="453" y="516"/>
                  </a:cubicBezTo>
                  <a:cubicBezTo>
                    <a:pt x="259" y="750"/>
                    <a:pt x="159" y="1044"/>
                    <a:pt x="89" y="1343"/>
                  </a:cubicBezTo>
                  <a:cubicBezTo>
                    <a:pt x="36" y="1601"/>
                    <a:pt x="1" y="1865"/>
                    <a:pt x="36" y="2129"/>
                  </a:cubicBezTo>
                  <a:cubicBezTo>
                    <a:pt x="136" y="2839"/>
                    <a:pt x="781" y="3414"/>
                    <a:pt x="1491" y="3531"/>
                  </a:cubicBezTo>
                  <a:cubicBezTo>
                    <a:pt x="1592" y="3547"/>
                    <a:pt x="1694" y="3555"/>
                    <a:pt x="1796" y="3555"/>
                  </a:cubicBezTo>
                  <a:cubicBezTo>
                    <a:pt x="2409" y="3555"/>
                    <a:pt x="3020" y="3278"/>
                    <a:pt x="3462" y="2850"/>
                  </a:cubicBezTo>
                  <a:lnTo>
                    <a:pt x="3755" y="780"/>
                  </a:lnTo>
                  <a:cubicBezTo>
                    <a:pt x="3386" y="475"/>
                    <a:pt x="2224" y="40"/>
                    <a:pt x="1743" y="5"/>
                  </a:cubicBezTo>
                  <a:cubicBezTo>
                    <a:pt x="1703" y="2"/>
                    <a:pt x="1664" y="1"/>
                    <a:pt x="1623" y="1"/>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689;p56">
              <a:extLst>
                <a:ext uri="{FF2B5EF4-FFF2-40B4-BE49-F238E27FC236}">
                  <a16:creationId xmlns:a16="http://schemas.microsoft.com/office/drawing/2014/main" id="{DA34FA94-5C84-A798-13CF-2CA96674F2A3}"/>
                </a:ext>
              </a:extLst>
            </p:cNvPr>
            <p:cNvSpPr/>
            <p:nvPr/>
          </p:nvSpPr>
          <p:spPr>
            <a:xfrm>
              <a:off x="6144175" y="2109175"/>
              <a:ext cx="31125" cy="38150"/>
            </a:xfrm>
            <a:custGeom>
              <a:avLst/>
              <a:gdLst/>
              <a:ahLst/>
              <a:cxnLst/>
              <a:rect l="l" t="t" r="r" b="b"/>
              <a:pathLst>
                <a:path w="1245" h="1526" extrusionOk="0">
                  <a:moveTo>
                    <a:pt x="95" y="0"/>
                  </a:moveTo>
                  <a:cubicBezTo>
                    <a:pt x="71" y="0"/>
                    <a:pt x="48" y="12"/>
                    <a:pt x="30" y="34"/>
                  </a:cubicBezTo>
                  <a:cubicBezTo>
                    <a:pt x="1" y="69"/>
                    <a:pt x="13" y="116"/>
                    <a:pt x="48" y="146"/>
                  </a:cubicBezTo>
                  <a:cubicBezTo>
                    <a:pt x="277" y="322"/>
                    <a:pt x="482" y="515"/>
                    <a:pt x="652" y="738"/>
                  </a:cubicBezTo>
                  <a:cubicBezTo>
                    <a:pt x="822" y="961"/>
                    <a:pt x="957" y="1202"/>
                    <a:pt x="1069" y="1472"/>
                  </a:cubicBezTo>
                  <a:cubicBezTo>
                    <a:pt x="1084" y="1503"/>
                    <a:pt x="1114" y="1525"/>
                    <a:pt x="1146" y="1525"/>
                  </a:cubicBezTo>
                  <a:cubicBezTo>
                    <a:pt x="1149" y="1525"/>
                    <a:pt x="1153" y="1525"/>
                    <a:pt x="1157" y="1524"/>
                  </a:cubicBezTo>
                  <a:cubicBezTo>
                    <a:pt x="1209" y="1518"/>
                    <a:pt x="1245" y="1477"/>
                    <a:pt x="1239" y="1430"/>
                  </a:cubicBezTo>
                  <a:cubicBezTo>
                    <a:pt x="1203" y="1114"/>
                    <a:pt x="1069" y="814"/>
                    <a:pt x="869" y="568"/>
                  </a:cubicBezTo>
                  <a:cubicBezTo>
                    <a:pt x="675" y="316"/>
                    <a:pt x="417" y="116"/>
                    <a:pt x="118" y="5"/>
                  </a:cubicBezTo>
                  <a:cubicBezTo>
                    <a:pt x="111" y="2"/>
                    <a:pt x="103" y="0"/>
                    <a:pt x="95"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90;p56">
              <a:extLst>
                <a:ext uri="{FF2B5EF4-FFF2-40B4-BE49-F238E27FC236}">
                  <a16:creationId xmlns:a16="http://schemas.microsoft.com/office/drawing/2014/main" id="{C9F9DD14-1994-BDF4-7A6A-711CB3C28A60}"/>
                </a:ext>
              </a:extLst>
            </p:cNvPr>
            <p:cNvSpPr/>
            <p:nvPr/>
          </p:nvSpPr>
          <p:spPr>
            <a:xfrm>
              <a:off x="6147550" y="2123950"/>
              <a:ext cx="18225" cy="27150"/>
            </a:xfrm>
            <a:custGeom>
              <a:avLst/>
              <a:gdLst/>
              <a:ahLst/>
              <a:cxnLst/>
              <a:rect l="l" t="t" r="r" b="b"/>
              <a:pathLst>
                <a:path w="729" h="1086" extrusionOk="0">
                  <a:moveTo>
                    <a:pt x="640" y="0"/>
                  </a:moveTo>
                  <a:cubicBezTo>
                    <a:pt x="630" y="0"/>
                    <a:pt x="620" y="2"/>
                    <a:pt x="611" y="6"/>
                  </a:cubicBezTo>
                  <a:cubicBezTo>
                    <a:pt x="417" y="77"/>
                    <a:pt x="259" y="229"/>
                    <a:pt x="153" y="411"/>
                  </a:cubicBezTo>
                  <a:cubicBezTo>
                    <a:pt x="48" y="593"/>
                    <a:pt x="1" y="810"/>
                    <a:pt x="42" y="1015"/>
                  </a:cubicBezTo>
                  <a:cubicBezTo>
                    <a:pt x="48" y="1045"/>
                    <a:pt x="71" y="1074"/>
                    <a:pt x="101" y="1080"/>
                  </a:cubicBezTo>
                  <a:cubicBezTo>
                    <a:pt x="110" y="1083"/>
                    <a:pt x="120" y="1085"/>
                    <a:pt x="129" y="1085"/>
                  </a:cubicBezTo>
                  <a:cubicBezTo>
                    <a:pt x="167" y="1085"/>
                    <a:pt x="203" y="1059"/>
                    <a:pt x="212" y="1021"/>
                  </a:cubicBezTo>
                  <a:lnTo>
                    <a:pt x="212" y="1015"/>
                  </a:lnTo>
                  <a:cubicBezTo>
                    <a:pt x="259" y="845"/>
                    <a:pt x="312" y="693"/>
                    <a:pt x="394" y="546"/>
                  </a:cubicBezTo>
                  <a:cubicBezTo>
                    <a:pt x="476" y="399"/>
                    <a:pt x="576" y="270"/>
                    <a:pt x="699" y="141"/>
                  </a:cubicBezTo>
                  <a:lnTo>
                    <a:pt x="699" y="135"/>
                  </a:lnTo>
                  <a:cubicBezTo>
                    <a:pt x="716" y="118"/>
                    <a:pt x="728" y="83"/>
                    <a:pt x="716" y="53"/>
                  </a:cubicBezTo>
                  <a:cubicBezTo>
                    <a:pt x="703" y="22"/>
                    <a:pt x="672" y="0"/>
                    <a:pt x="640"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91;p56">
              <a:extLst>
                <a:ext uri="{FF2B5EF4-FFF2-40B4-BE49-F238E27FC236}">
                  <a16:creationId xmlns:a16="http://schemas.microsoft.com/office/drawing/2014/main" id="{2E09776D-CF88-6382-D5C6-C861B7CB9FD1}"/>
                </a:ext>
              </a:extLst>
            </p:cNvPr>
            <p:cNvSpPr/>
            <p:nvPr/>
          </p:nvSpPr>
          <p:spPr>
            <a:xfrm>
              <a:off x="6178500" y="1869175"/>
              <a:ext cx="466325" cy="270400"/>
            </a:xfrm>
            <a:custGeom>
              <a:avLst/>
              <a:gdLst/>
              <a:ahLst/>
              <a:cxnLst/>
              <a:rect l="l" t="t" r="r" b="b"/>
              <a:pathLst>
                <a:path w="18653" h="10816" extrusionOk="0">
                  <a:moveTo>
                    <a:pt x="9049" y="0"/>
                  </a:moveTo>
                  <a:cubicBezTo>
                    <a:pt x="6592" y="0"/>
                    <a:pt x="4384" y="613"/>
                    <a:pt x="3585" y="1157"/>
                  </a:cubicBezTo>
                  <a:cubicBezTo>
                    <a:pt x="1620" y="2507"/>
                    <a:pt x="1" y="5897"/>
                    <a:pt x="171" y="8355"/>
                  </a:cubicBezTo>
                  <a:cubicBezTo>
                    <a:pt x="194" y="8631"/>
                    <a:pt x="229" y="8913"/>
                    <a:pt x="376" y="9147"/>
                  </a:cubicBezTo>
                  <a:cubicBezTo>
                    <a:pt x="499" y="9343"/>
                    <a:pt x="719" y="9494"/>
                    <a:pt x="942" y="9494"/>
                  </a:cubicBezTo>
                  <a:cubicBezTo>
                    <a:pt x="987" y="9494"/>
                    <a:pt x="1031" y="9488"/>
                    <a:pt x="1074" y="9476"/>
                  </a:cubicBezTo>
                  <a:cubicBezTo>
                    <a:pt x="1279" y="9417"/>
                    <a:pt x="1420" y="9241"/>
                    <a:pt x="1543" y="9071"/>
                  </a:cubicBezTo>
                  <a:cubicBezTo>
                    <a:pt x="2359" y="7956"/>
                    <a:pt x="3362" y="6478"/>
                    <a:pt x="3872" y="5199"/>
                  </a:cubicBezTo>
                  <a:cubicBezTo>
                    <a:pt x="4535" y="6032"/>
                    <a:pt x="5380" y="6719"/>
                    <a:pt x="6331" y="7194"/>
                  </a:cubicBezTo>
                  <a:cubicBezTo>
                    <a:pt x="6491" y="7274"/>
                    <a:pt x="6689" y="7338"/>
                    <a:pt x="6866" y="7338"/>
                  </a:cubicBezTo>
                  <a:cubicBezTo>
                    <a:pt x="7025" y="7338"/>
                    <a:pt x="7168" y="7286"/>
                    <a:pt x="7252" y="7147"/>
                  </a:cubicBezTo>
                  <a:cubicBezTo>
                    <a:pt x="7334" y="7012"/>
                    <a:pt x="7316" y="6836"/>
                    <a:pt x="7293" y="6672"/>
                  </a:cubicBezTo>
                  <a:cubicBezTo>
                    <a:pt x="7193" y="5956"/>
                    <a:pt x="7093" y="5240"/>
                    <a:pt x="6993" y="4519"/>
                  </a:cubicBezTo>
                  <a:lnTo>
                    <a:pt x="6993" y="4519"/>
                  </a:lnTo>
                  <a:cubicBezTo>
                    <a:pt x="8284" y="6472"/>
                    <a:pt x="9921" y="8197"/>
                    <a:pt x="11804" y="9587"/>
                  </a:cubicBezTo>
                  <a:cubicBezTo>
                    <a:pt x="12671" y="10228"/>
                    <a:pt x="13690" y="10816"/>
                    <a:pt x="14741" y="10816"/>
                  </a:cubicBezTo>
                  <a:cubicBezTo>
                    <a:pt x="14913" y="10816"/>
                    <a:pt x="15086" y="10800"/>
                    <a:pt x="15259" y="10766"/>
                  </a:cubicBezTo>
                  <a:cubicBezTo>
                    <a:pt x="15517" y="10720"/>
                    <a:pt x="15770" y="10626"/>
                    <a:pt x="15952" y="10444"/>
                  </a:cubicBezTo>
                  <a:cubicBezTo>
                    <a:pt x="16321" y="10074"/>
                    <a:pt x="16280" y="9476"/>
                    <a:pt x="16216" y="8960"/>
                  </a:cubicBezTo>
                  <a:cubicBezTo>
                    <a:pt x="16128" y="8250"/>
                    <a:pt x="16040" y="7540"/>
                    <a:pt x="15952" y="6830"/>
                  </a:cubicBezTo>
                  <a:lnTo>
                    <a:pt x="15952" y="6830"/>
                  </a:lnTo>
                  <a:cubicBezTo>
                    <a:pt x="16350" y="7980"/>
                    <a:pt x="17072" y="9018"/>
                    <a:pt x="18005" y="9793"/>
                  </a:cubicBezTo>
                  <a:cubicBezTo>
                    <a:pt x="18652" y="1963"/>
                    <a:pt x="13450" y="0"/>
                    <a:pt x="9049" y="0"/>
                  </a:cubicBez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92;p56">
              <a:extLst>
                <a:ext uri="{FF2B5EF4-FFF2-40B4-BE49-F238E27FC236}">
                  <a16:creationId xmlns:a16="http://schemas.microsoft.com/office/drawing/2014/main" id="{03D1C2DC-A559-EB05-CED1-D9973102E0BF}"/>
                </a:ext>
              </a:extLst>
            </p:cNvPr>
            <p:cNvSpPr/>
            <p:nvPr/>
          </p:nvSpPr>
          <p:spPr>
            <a:xfrm>
              <a:off x="5885175" y="2335425"/>
              <a:ext cx="1036350" cy="402475"/>
            </a:xfrm>
            <a:custGeom>
              <a:avLst/>
              <a:gdLst/>
              <a:ahLst/>
              <a:cxnLst/>
              <a:rect l="l" t="t" r="r" b="b"/>
              <a:pathLst>
                <a:path w="41454" h="16099" extrusionOk="0">
                  <a:moveTo>
                    <a:pt x="11423" y="1"/>
                  </a:moveTo>
                  <a:cubicBezTo>
                    <a:pt x="9504" y="124"/>
                    <a:pt x="7915" y="1497"/>
                    <a:pt x="6542" y="2834"/>
                  </a:cubicBezTo>
                  <a:cubicBezTo>
                    <a:pt x="5222" y="4125"/>
                    <a:pt x="3966" y="5480"/>
                    <a:pt x="2781" y="6894"/>
                  </a:cubicBezTo>
                  <a:cubicBezTo>
                    <a:pt x="1954" y="7891"/>
                    <a:pt x="1162" y="8936"/>
                    <a:pt x="669" y="10132"/>
                  </a:cubicBezTo>
                  <a:cubicBezTo>
                    <a:pt x="159" y="11376"/>
                    <a:pt x="1" y="12813"/>
                    <a:pt x="505" y="14057"/>
                  </a:cubicBezTo>
                  <a:cubicBezTo>
                    <a:pt x="711" y="14567"/>
                    <a:pt x="1027" y="15037"/>
                    <a:pt x="1467" y="15359"/>
                  </a:cubicBezTo>
                  <a:cubicBezTo>
                    <a:pt x="2013" y="15758"/>
                    <a:pt x="2705" y="15899"/>
                    <a:pt x="3374" y="15940"/>
                  </a:cubicBezTo>
                  <a:cubicBezTo>
                    <a:pt x="3452" y="15945"/>
                    <a:pt x="3531" y="15947"/>
                    <a:pt x="3613" y="15947"/>
                  </a:cubicBezTo>
                  <a:cubicBezTo>
                    <a:pt x="5835" y="15947"/>
                    <a:pt x="9228" y="14284"/>
                    <a:pt x="11141" y="13271"/>
                  </a:cubicBezTo>
                  <a:lnTo>
                    <a:pt x="11141" y="13271"/>
                  </a:lnTo>
                  <a:cubicBezTo>
                    <a:pt x="11141" y="13271"/>
                    <a:pt x="11141" y="13817"/>
                    <a:pt x="11088" y="16093"/>
                  </a:cubicBezTo>
                  <a:lnTo>
                    <a:pt x="30565" y="16098"/>
                  </a:lnTo>
                  <a:cubicBezTo>
                    <a:pt x="30553" y="15858"/>
                    <a:pt x="30547" y="15629"/>
                    <a:pt x="30542" y="15406"/>
                  </a:cubicBezTo>
                  <a:cubicBezTo>
                    <a:pt x="30506" y="14256"/>
                    <a:pt x="30495" y="13429"/>
                    <a:pt x="30495" y="13429"/>
                  </a:cubicBezTo>
                  <a:lnTo>
                    <a:pt x="30495" y="13429"/>
                  </a:lnTo>
                  <a:cubicBezTo>
                    <a:pt x="32401" y="14433"/>
                    <a:pt x="35610" y="15947"/>
                    <a:pt x="37820" y="15947"/>
                  </a:cubicBezTo>
                  <a:cubicBezTo>
                    <a:pt x="37908" y="15947"/>
                    <a:pt x="37995" y="15945"/>
                    <a:pt x="38080" y="15940"/>
                  </a:cubicBezTo>
                  <a:cubicBezTo>
                    <a:pt x="38755" y="15899"/>
                    <a:pt x="39441" y="15758"/>
                    <a:pt x="39987" y="15359"/>
                  </a:cubicBezTo>
                  <a:cubicBezTo>
                    <a:pt x="40427" y="15037"/>
                    <a:pt x="40743" y="14567"/>
                    <a:pt x="40949" y="14057"/>
                  </a:cubicBezTo>
                  <a:cubicBezTo>
                    <a:pt x="41453" y="12813"/>
                    <a:pt x="41295" y="11376"/>
                    <a:pt x="40784" y="10132"/>
                  </a:cubicBezTo>
                  <a:cubicBezTo>
                    <a:pt x="40292" y="8936"/>
                    <a:pt x="39500" y="7891"/>
                    <a:pt x="38672" y="6894"/>
                  </a:cubicBezTo>
                  <a:cubicBezTo>
                    <a:pt x="37487" y="5480"/>
                    <a:pt x="36232" y="4125"/>
                    <a:pt x="34912" y="2834"/>
                  </a:cubicBezTo>
                  <a:cubicBezTo>
                    <a:pt x="33545" y="1497"/>
                    <a:pt x="31949" y="124"/>
                    <a:pt x="30031" y="1"/>
                  </a:cubicBezTo>
                  <a:close/>
                </a:path>
              </a:pathLst>
            </a:custGeom>
            <a:solidFill>
              <a:srgbClr val="6776B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93;p56">
              <a:extLst>
                <a:ext uri="{FF2B5EF4-FFF2-40B4-BE49-F238E27FC236}">
                  <a16:creationId xmlns:a16="http://schemas.microsoft.com/office/drawing/2014/main" id="{E9DE7257-CDED-4B71-B9DF-5B50ED46638A}"/>
                </a:ext>
              </a:extLst>
            </p:cNvPr>
            <p:cNvSpPr/>
            <p:nvPr/>
          </p:nvSpPr>
          <p:spPr>
            <a:xfrm>
              <a:off x="6100475" y="2263525"/>
              <a:ext cx="607800" cy="147900"/>
            </a:xfrm>
            <a:custGeom>
              <a:avLst/>
              <a:gdLst/>
              <a:ahLst/>
              <a:cxnLst/>
              <a:rect l="l" t="t" r="r" b="b"/>
              <a:pathLst>
                <a:path w="24312" h="5916" extrusionOk="0">
                  <a:moveTo>
                    <a:pt x="285" y="0"/>
                  </a:moveTo>
                  <a:cubicBezTo>
                    <a:pt x="101" y="0"/>
                    <a:pt x="1" y="2"/>
                    <a:pt x="1" y="2"/>
                  </a:cubicBezTo>
                  <a:lnTo>
                    <a:pt x="1" y="1246"/>
                  </a:lnTo>
                  <a:lnTo>
                    <a:pt x="1" y="2601"/>
                  </a:lnTo>
                  <a:lnTo>
                    <a:pt x="12279" y="5916"/>
                  </a:lnTo>
                  <a:lnTo>
                    <a:pt x="24300" y="2431"/>
                  </a:lnTo>
                  <a:lnTo>
                    <a:pt x="24311" y="1246"/>
                  </a:lnTo>
                  <a:lnTo>
                    <a:pt x="24311" y="2"/>
                  </a:lnTo>
                  <a:cubicBezTo>
                    <a:pt x="24311" y="2"/>
                    <a:pt x="24211" y="0"/>
                    <a:pt x="24027" y="0"/>
                  </a:cubicBezTo>
                  <a:cubicBezTo>
                    <a:pt x="22571" y="0"/>
                    <a:pt x="15865" y="148"/>
                    <a:pt x="12156" y="2789"/>
                  </a:cubicBezTo>
                  <a:cubicBezTo>
                    <a:pt x="8452" y="148"/>
                    <a:pt x="1743" y="0"/>
                    <a:pt x="285"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94;p56">
              <a:extLst>
                <a:ext uri="{FF2B5EF4-FFF2-40B4-BE49-F238E27FC236}">
                  <a16:creationId xmlns:a16="http://schemas.microsoft.com/office/drawing/2014/main" id="{2ADE734A-4E8F-347D-76C9-66E52DEF3192}"/>
                </a:ext>
              </a:extLst>
            </p:cNvPr>
            <p:cNvSpPr/>
            <p:nvPr/>
          </p:nvSpPr>
          <p:spPr>
            <a:xfrm>
              <a:off x="6100475" y="2285800"/>
              <a:ext cx="607800" cy="147775"/>
            </a:xfrm>
            <a:custGeom>
              <a:avLst/>
              <a:gdLst/>
              <a:ahLst/>
              <a:cxnLst/>
              <a:rect l="l" t="t" r="r" b="b"/>
              <a:pathLst>
                <a:path w="24312" h="5911" extrusionOk="0">
                  <a:moveTo>
                    <a:pt x="299" y="1"/>
                  </a:moveTo>
                  <a:cubicBezTo>
                    <a:pt x="106" y="1"/>
                    <a:pt x="1" y="3"/>
                    <a:pt x="1" y="3"/>
                  </a:cubicBezTo>
                  <a:lnTo>
                    <a:pt x="1" y="1247"/>
                  </a:lnTo>
                  <a:lnTo>
                    <a:pt x="1" y="2602"/>
                  </a:lnTo>
                  <a:lnTo>
                    <a:pt x="12279" y="5911"/>
                  </a:lnTo>
                  <a:lnTo>
                    <a:pt x="24300" y="2426"/>
                  </a:lnTo>
                  <a:lnTo>
                    <a:pt x="24311" y="1247"/>
                  </a:lnTo>
                  <a:lnTo>
                    <a:pt x="24311" y="3"/>
                  </a:lnTo>
                  <a:cubicBezTo>
                    <a:pt x="24311" y="3"/>
                    <a:pt x="24206" y="1"/>
                    <a:pt x="24013" y="1"/>
                  </a:cubicBezTo>
                  <a:cubicBezTo>
                    <a:pt x="22527" y="1"/>
                    <a:pt x="15853" y="152"/>
                    <a:pt x="12156" y="2790"/>
                  </a:cubicBezTo>
                  <a:cubicBezTo>
                    <a:pt x="8465" y="152"/>
                    <a:pt x="1786" y="1"/>
                    <a:pt x="299" y="1"/>
                  </a:cubicBezTo>
                  <a:close/>
                </a:path>
              </a:pathLst>
            </a:custGeom>
            <a:solidFill>
              <a:srgbClr val="ECECE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95;p56">
              <a:extLst>
                <a:ext uri="{FF2B5EF4-FFF2-40B4-BE49-F238E27FC236}">
                  <a16:creationId xmlns:a16="http://schemas.microsoft.com/office/drawing/2014/main" id="{9B0E26D4-2336-3FF6-E6E0-A862B9750B98}"/>
                </a:ext>
              </a:extLst>
            </p:cNvPr>
            <p:cNvSpPr/>
            <p:nvPr/>
          </p:nvSpPr>
          <p:spPr>
            <a:xfrm>
              <a:off x="6054575" y="2285725"/>
              <a:ext cx="699750" cy="372400"/>
            </a:xfrm>
            <a:custGeom>
              <a:avLst/>
              <a:gdLst/>
              <a:ahLst/>
              <a:cxnLst/>
              <a:rect l="l" t="t" r="r" b="b"/>
              <a:pathLst>
                <a:path w="27990" h="14896" extrusionOk="0">
                  <a:moveTo>
                    <a:pt x="0" y="0"/>
                  </a:moveTo>
                  <a:lnTo>
                    <a:pt x="4811" y="14895"/>
                  </a:lnTo>
                  <a:lnTo>
                    <a:pt x="23179" y="14895"/>
                  </a:lnTo>
                  <a:lnTo>
                    <a:pt x="27989" y="0"/>
                  </a:lnTo>
                  <a:lnTo>
                    <a:pt x="15453" y="2441"/>
                  </a:lnTo>
                  <a:lnTo>
                    <a:pt x="12531" y="2441"/>
                  </a:lnTo>
                  <a:lnTo>
                    <a:pt x="0" y="0"/>
                  </a:lnTo>
                  <a:close/>
                </a:path>
              </a:pathLst>
            </a:custGeom>
            <a:solidFill>
              <a:srgbClr val="F9DB0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96;p56">
              <a:extLst>
                <a:ext uri="{FF2B5EF4-FFF2-40B4-BE49-F238E27FC236}">
                  <a16:creationId xmlns:a16="http://schemas.microsoft.com/office/drawing/2014/main" id="{ECA08A19-04F6-998E-EA92-B0C49ABF253B}"/>
                </a:ext>
              </a:extLst>
            </p:cNvPr>
            <p:cNvSpPr/>
            <p:nvPr/>
          </p:nvSpPr>
          <p:spPr>
            <a:xfrm>
              <a:off x="6429725" y="2346725"/>
              <a:ext cx="11175" cy="311400"/>
            </a:xfrm>
            <a:custGeom>
              <a:avLst/>
              <a:gdLst/>
              <a:ahLst/>
              <a:cxnLst/>
              <a:rect l="l" t="t" r="r" b="b"/>
              <a:pathLst>
                <a:path w="447" h="12456" fill="none" extrusionOk="0">
                  <a:moveTo>
                    <a:pt x="447" y="1"/>
                  </a:moveTo>
                  <a:lnTo>
                    <a:pt x="1" y="12455"/>
                  </a:lnTo>
                </a:path>
              </a:pathLst>
            </a:custGeom>
            <a:noFill/>
            <a:ln w="41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97;p56">
              <a:extLst>
                <a:ext uri="{FF2B5EF4-FFF2-40B4-BE49-F238E27FC236}">
                  <a16:creationId xmlns:a16="http://schemas.microsoft.com/office/drawing/2014/main" id="{4AFC5BDB-06C1-77BB-CF6B-ECF3A090A6F7}"/>
                </a:ext>
              </a:extLst>
            </p:cNvPr>
            <p:cNvSpPr/>
            <p:nvPr/>
          </p:nvSpPr>
          <p:spPr>
            <a:xfrm>
              <a:off x="6367850" y="2346725"/>
              <a:ext cx="11175" cy="311400"/>
            </a:xfrm>
            <a:custGeom>
              <a:avLst/>
              <a:gdLst/>
              <a:ahLst/>
              <a:cxnLst/>
              <a:rect l="l" t="t" r="r" b="b"/>
              <a:pathLst>
                <a:path w="447" h="12456" fill="none" extrusionOk="0">
                  <a:moveTo>
                    <a:pt x="0" y="1"/>
                  </a:moveTo>
                  <a:lnTo>
                    <a:pt x="446" y="12455"/>
                  </a:lnTo>
                </a:path>
              </a:pathLst>
            </a:custGeom>
            <a:noFill/>
            <a:ln w="41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98;p56">
              <a:extLst>
                <a:ext uri="{FF2B5EF4-FFF2-40B4-BE49-F238E27FC236}">
                  <a16:creationId xmlns:a16="http://schemas.microsoft.com/office/drawing/2014/main" id="{8A0D0AFD-86D5-74B1-4085-A61E18C13647}"/>
                </a:ext>
              </a:extLst>
            </p:cNvPr>
            <p:cNvSpPr/>
            <p:nvPr/>
          </p:nvSpPr>
          <p:spPr>
            <a:xfrm>
              <a:off x="6577350" y="2534725"/>
              <a:ext cx="109950" cy="121275"/>
            </a:xfrm>
            <a:custGeom>
              <a:avLst/>
              <a:gdLst/>
              <a:ahLst/>
              <a:cxnLst/>
              <a:rect l="l" t="t" r="r" b="b"/>
              <a:pathLst>
                <a:path w="4398" h="4851" extrusionOk="0">
                  <a:moveTo>
                    <a:pt x="2481" y="0"/>
                  </a:moveTo>
                  <a:cubicBezTo>
                    <a:pt x="2449" y="0"/>
                    <a:pt x="2417" y="3"/>
                    <a:pt x="2385" y="7"/>
                  </a:cubicBezTo>
                  <a:cubicBezTo>
                    <a:pt x="2016" y="142"/>
                    <a:pt x="2403" y="582"/>
                    <a:pt x="2162" y="606"/>
                  </a:cubicBezTo>
                  <a:cubicBezTo>
                    <a:pt x="2156" y="606"/>
                    <a:pt x="2150" y="606"/>
                    <a:pt x="2144" y="606"/>
                  </a:cubicBezTo>
                  <a:cubicBezTo>
                    <a:pt x="2080" y="606"/>
                    <a:pt x="2016" y="580"/>
                    <a:pt x="1963" y="553"/>
                  </a:cubicBezTo>
                  <a:cubicBezTo>
                    <a:pt x="1722" y="430"/>
                    <a:pt x="1517" y="242"/>
                    <a:pt x="1259" y="172"/>
                  </a:cubicBezTo>
                  <a:cubicBezTo>
                    <a:pt x="1208" y="158"/>
                    <a:pt x="1154" y="151"/>
                    <a:pt x="1099" y="151"/>
                  </a:cubicBezTo>
                  <a:cubicBezTo>
                    <a:pt x="876" y="151"/>
                    <a:pt x="647" y="265"/>
                    <a:pt x="614" y="477"/>
                  </a:cubicBezTo>
                  <a:cubicBezTo>
                    <a:pt x="578" y="717"/>
                    <a:pt x="807" y="911"/>
                    <a:pt x="1012" y="1052"/>
                  </a:cubicBezTo>
                  <a:cubicBezTo>
                    <a:pt x="898" y="998"/>
                    <a:pt x="763" y="965"/>
                    <a:pt x="635" y="965"/>
                  </a:cubicBezTo>
                  <a:cubicBezTo>
                    <a:pt x="468" y="965"/>
                    <a:pt x="312" y="1022"/>
                    <a:pt x="232" y="1169"/>
                  </a:cubicBezTo>
                  <a:cubicBezTo>
                    <a:pt x="138" y="1327"/>
                    <a:pt x="191" y="1544"/>
                    <a:pt x="308" y="1691"/>
                  </a:cubicBezTo>
                  <a:cubicBezTo>
                    <a:pt x="348" y="1738"/>
                    <a:pt x="392" y="1780"/>
                    <a:pt x="439" y="1819"/>
                  </a:cubicBezTo>
                  <a:lnTo>
                    <a:pt x="439" y="1819"/>
                  </a:lnTo>
                  <a:cubicBezTo>
                    <a:pt x="429" y="1818"/>
                    <a:pt x="419" y="1818"/>
                    <a:pt x="409" y="1818"/>
                  </a:cubicBezTo>
                  <a:cubicBezTo>
                    <a:pt x="395" y="1818"/>
                    <a:pt x="381" y="1818"/>
                    <a:pt x="367" y="1820"/>
                  </a:cubicBezTo>
                  <a:cubicBezTo>
                    <a:pt x="215" y="1843"/>
                    <a:pt x="86" y="1967"/>
                    <a:pt x="56" y="2119"/>
                  </a:cubicBezTo>
                  <a:cubicBezTo>
                    <a:pt x="0" y="2408"/>
                    <a:pt x="265" y="2623"/>
                    <a:pt x="534" y="2763"/>
                  </a:cubicBezTo>
                  <a:lnTo>
                    <a:pt x="534" y="2763"/>
                  </a:lnTo>
                  <a:cubicBezTo>
                    <a:pt x="515" y="2759"/>
                    <a:pt x="496" y="2757"/>
                    <a:pt x="476" y="2757"/>
                  </a:cubicBezTo>
                  <a:cubicBezTo>
                    <a:pt x="257" y="2757"/>
                    <a:pt x="20" y="2984"/>
                    <a:pt x="15" y="3228"/>
                  </a:cubicBezTo>
                  <a:cubicBezTo>
                    <a:pt x="9" y="3545"/>
                    <a:pt x="250" y="3809"/>
                    <a:pt x="496" y="4002"/>
                  </a:cubicBezTo>
                  <a:cubicBezTo>
                    <a:pt x="989" y="4395"/>
                    <a:pt x="1581" y="4654"/>
                    <a:pt x="2197" y="4783"/>
                  </a:cubicBezTo>
                  <a:cubicBezTo>
                    <a:pt x="2393" y="4822"/>
                    <a:pt x="2595" y="4850"/>
                    <a:pt x="2796" y="4850"/>
                  </a:cubicBezTo>
                  <a:cubicBezTo>
                    <a:pt x="2985" y="4850"/>
                    <a:pt x="3173" y="4825"/>
                    <a:pt x="3353" y="4759"/>
                  </a:cubicBezTo>
                  <a:cubicBezTo>
                    <a:pt x="4022" y="4519"/>
                    <a:pt x="4397" y="3756"/>
                    <a:pt x="4380" y="3046"/>
                  </a:cubicBezTo>
                  <a:cubicBezTo>
                    <a:pt x="4356" y="2172"/>
                    <a:pt x="3752" y="958"/>
                    <a:pt x="3154" y="324"/>
                  </a:cubicBezTo>
                  <a:cubicBezTo>
                    <a:pt x="2977" y="137"/>
                    <a:pt x="2731" y="0"/>
                    <a:pt x="2481" y="0"/>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99;p56">
              <a:extLst>
                <a:ext uri="{FF2B5EF4-FFF2-40B4-BE49-F238E27FC236}">
                  <a16:creationId xmlns:a16="http://schemas.microsoft.com/office/drawing/2014/main" id="{5FCBA9E8-0BCC-BF49-33CB-7D7D78EDAF5A}"/>
                </a:ext>
              </a:extLst>
            </p:cNvPr>
            <p:cNvSpPr/>
            <p:nvPr/>
          </p:nvSpPr>
          <p:spPr>
            <a:xfrm>
              <a:off x="6121900" y="2537400"/>
              <a:ext cx="105100" cy="115900"/>
            </a:xfrm>
            <a:custGeom>
              <a:avLst/>
              <a:gdLst/>
              <a:ahLst/>
              <a:cxnLst/>
              <a:rect l="l" t="t" r="r" b="b"/>
              <a:pathLst>
                <a:path w="4204" h="4636" extrusionOk="0">
                  <a:moveTo>
                    <a:pt x="1840" y="0"/>
                  </a:moveTo>
                  <a:cubicBezTo>
                    <a:pt x="1598" y="0"/>
                    <a:pt x="1359" y="132"/>
                    <a:pt x="1191" y="311"/>
                  </a:cubicBezTo>
                  <a:cubicBezTo>
                    <a:pt x="616" y="915"/>
                    <a:pt x="41" y="2077"/>
                    <a:pt x="18" y="2910"/>
                  </a:cubicBezTo>
                  <a:cubicBezTo>
                    <a:pt x="0" y="3590"/>
                    <a:pt x="364" y="4312"/>
                    <a:pt x="1003" y="4547"/>
                  </a:cubicBezTo>
                  <a:cubicBezTo>
                    <a:pt x="1174" y="4610"/>
                    <a:pt x="1354" y="4635"/>
                    <a:pt x="1537" y="4635"/>
                  </a:cubicBezTo>
                  <a:cubicBezTo>
                    <a:pt x="1725" y="4635"/>
                    <a:pt x="1916" y="4609"/>
                    <a:pt x="2100" y="4570"/>
                  </a:cubicBezTo>
                  <a:cubicBezTo>
                    <a:pt x="2687" y="4441"/>
                    <a:pt x="3256" y="4195"/>
                    <a:pt x="3725" y="3825"/>
                  </a:cubicBezTo>
                  <a:cubicBezTo>
                    <a:pt x="3960" y="3637"/>
                    <a:pt x="4189" y="3385"/>
                    <a:pt x="4183" y="3086"/>
                  </a:cubicBezTo>
                  <a:cubicBezTo>
                    <a:pt x="4178" y="2851"/>
                    <a:pt x="3954" y="2637"/>
                    <a:pt x="3745" y="2637"/>
                  </a:cubicBezTo>
                  <a:cubicBezTo>
                    <a:pt x="3724" y="2637"/>
                    <a:pt x="3704" y="2639"/>
                    <a:pt x="3684" y="2643"/>
                  </a:cubicBezTo>
                  <a:lnTo>
                    <a:pt x="3684" y="2643"/>
                  </a:lnTo>
                  <a:cubicBezTo>
                    <a:pt x="3945" y="2508"/>
                    <a:pt x="4204" y="2300"/>
                    <a:pt x="4148" y="2030"/>
                  </a:cubicBezTo>
                  <a:cubicBezTo>
                    <a:pt x="4118" y="1883"/>
                    <a:pt x="3995" y="1766"/>
                    <a:pt x="3849" y="1742"/>
                  </a:cubicBezTo>
                  <a:cubicBezTo>
                    <a:pt x="3832" y="1740"/>
                    <a:pt x="3815" y="1738"/>
                    <a:pt x="3798" y="1738"/>
                  </a:cubicBezTo>
                  <a:cubicBezTo>
                    <a:pt x="3792" y="1738"/>
                    <a:pt x="3787" y="1738"/>
                    <a:pt x="3781" y="1739"/>
                  </a:cubicBezTo>
                  <a:lnTo>
                    <a:pt x="3781" y="1739"/>
                  </a:lnTo>
                  <a:cubicBezTo>
                    <a:pt x="3827" y="1702"/>
                    <a:pt x="3870" y="1660"/>
                    <a:pt x="3907" y="1613"/>
                  </a:cubicBezTo>
                  <a:cubicBezTo>
                    <a:pt x="4019" y="1472"/>
                    <a:pt x="4066" y="1273"/>
                    <a:pt x="3983" y="1115"/>
                  </a:cubicBezTo>
                  <a:cubicBezTo>
                    <a:pt x="3906" y="977"/>
                    <a:pt x="3754" y="922"/>
                    <a:pt x="3591" y="922"/>
                  </a:cubicBezTo>
                  <a:cubicBezTo>
                    <a:pt x="3469" y="922"/>
                    <a:pt x="3341" y="953"/>
                    <a:pt x="3233" y="1003"/>
                  </a:cubicBezTo>
                  <a:cubicBezTo>
                    <a:pt x="3426" y="874"/>
                    <a:pt x="3649" y="692"/>
                    <a:pt x="3614" y="458"/>
                  </a:cubicBezTo>
                  <a:cubicBezTo>
                    <a:pt x="3581" y="254"/>
                    <a:pt x="3364" y="146"/>
                    <a:pt x="3152" y="146"/>
                  </a:cubicBezTo>
                  <a:cubicBezTo>
                    <a:pt x="3101" y="146"/>
                    <a:pt x="3051" y="152"/>
                    <a:pt x="3004" y="164"/>
                  </a:cubicBezTo>
                  <a:cubicBezTo>
                    <a:pt x="2757" y="235"/>
                    <a:pt x="2558" y="417"/>
                    <a:pt x="2329" y="528"/>
                  </a:cubicBezTo>
                  <a:cubicBezTo>
                    <a:pt x="2276" y="555"/>
                    <a:pt x="2212" y="582"/>
                    <a:pt x="2153" y="582"/>
                  </a:cubicBezTo>
                  <a:cubicBezTo>
                    <a:pt x="2147" y="582"/>
                    <a:pt x="2141" y="581"/>
                    <a:pt x="2136" y="581"/>
                  </a:cubicBezTo>
                  <a:cubicBezTo>
                    <a:pt x="1907" y="557"/>
                    <a:pt x="2212" y="53"/>
                    <a:pt x="1924" y="6"/>
                  </a:cubicBezTo>
                  <a:cubicBezTo>
                    <a:pt x="1896" y="2"/>
                    <a:pt x="1868" y="0"/>
                    <a:pt x="1840" y="0"/>
                  </a:cubicBezTo>
                  <a:close/>
                </a:path>
              </a:pathLst>
            </a:custGeom>
            <a:solidFill>
              <a:srgbClr val="F9C2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700;p56">
              <a:extLst>
                <a:ext uri="{FF2B5EF4-FFF2-40B4-BE49-F238E27FC236}">
                  <a16:creationId xmlns:a16="http://schemas.microsoft.com/office/drawing/2014/main" id="{37F6690E-EED0-DD66-E666-18A75E17E3D6}"/>
                </a:ext>
              </a:extLst>
            </p:cNvPr>
            <p:cNvSpPr/>
            <p:nvPr/>
          </p:nvSpPr>
          <p:spPr>
            <a:xfrm>
              <a:off x="6647525" y="2557325"/>
              <a:ext cx="103575" cy="131600"/>
            </a:xfrm>
            <a:custGeom>
              <a:avLst/>
              <a:gdLst/>
              <a:ahLst/>
              <a:cxnLst/>
              <a:rect l="l" t="t" r="r" b="b"/>
              <a:pathLst>
                <a:path w="4143" h="5264" extrusionOk="0">
                  <a:moveTo>
                    <a:pt x="1133" y="1"/>
                  </a:moveTo>
                  <a:cubicBezTo>
                    <a:pt x="916" y="1245"/>
                    <a:pt x="511" y="3398"/>
                    <a:pt x="1" y="4553"/>
                  </a:cubicBezTo>
                  <a:cubicBezTo>
                    <a:pt x="423" y="4794"/>
                    <a:pt x="857" y="5028"/>
                    <a:pt x="1297" y="5263"/>
                  </a:cubicBezTo>
                  <a:lnTo>
                    <a:pt x="4142" y="499"/>
                  </a:lnTo>
                  <a:lnTo>
                    <a:pt x="4142" y="499"/>
                  </a:lnTo>
                  <a:cubicBezTo>
                    <a:pt x="4086" y="503"/>
                    <a:pt x="4029" y="505"/>
                    <a:pt x="3971" y="505"/>
                  </a:cubicBezTo>
                  <a:cubicBezTo>
                    <a:pt x="3056" y="505"/>
                    <a:pt x="2027" y="89"/>
                    <a:pt x="1133" y="1"/>
                  </a:cubicBezTo>
                  <a:close/>
                </a:path>
              </a:pathLst>
            </a:custGeom>
            <a:solidFill>
              <a:srgbClr val="6776B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701;p56">
              <a:extLst>
                <a:ext uri="{FF2B5EF4-FFF2-40B4-BE49-F238E27FC236}">
                  <a16:creationId xmlns:a16="http://schemas.microsoft.com/office/drawing/2014/main" id="{0450E0CD-0638-92F0-0594-98F0F8A08395}"/>
                </a:ext>
              </a:extLst>
            </p:cNvPr>
            <p:cNvSpPr/>
            <p:nvPr/>
          </p:nvSpPr>
          <p:spPr>
            <a:xfrm>
              <a:off x="6645475" y="2554700"/>
              <a:ext cx="105625" cy="134225"/>
            </a:xfrm>
            <a:custGeom>
              <a:avLst/>
              <a:gdLst/>
              <a:ahLst/>
              <a:cxnLst/>
              <a:rect l="l" t="t" r="r" b="b"/>
              <a:pathLst>
                <a:path w="4225" h="5369" extrusionOk="0">
                  <a:moveTo>
                    <a:pt x="1133" y="0"/>
                  </a:moveTo>
                  <a:lnTo>
                    <a:pt x="1115" y="88"/>
                  </a:lnTo>
                  <a:lnTo>
                    <a:pt x="898" y="1238"/>
                  </a:lnTo>
                  <a:cubicBezTo>
                    <a:pt x="816" y="1625"/>
                    <a:pt x="740" y="2007"/>
                    <a:pt x="658" y="2388"/>
                  </a:cubicBezTo>
                  <a:cubicBezTo>
                    <a:pt x="570" y="2769"/>
                    <a:pt x="482" y="3151"/>
                    <a:pt x="376" y="3526"/>
                  </a:cubicBezTo>
                  <a:cubicBezTo>
                    <a:pt x="276" y="3901"/>
                    <a:pt x="165" y="4271"/>
                    <a:pt x="24" y="4635"/>
                  </a:cubicBezTo>
                  <a:lnTo>
                    <a:pt x="0" y="4688"/>
                  </a:lnTo>
                  <a:lnTo>
                    <a:pt x="47" y="4711"/>
                  </a:lnTo>
                  <a:cubicBezTo>
                    <a:pt x="270" y="4828"/>
                    <a:pt x="493" y="4934"/>
                    <a:pt x="710" y="5045"/>
                  </a:cubicBezTo>
                  <a:cubicBezTo>
                    <a:pt x="933" y="5151"/>
                    <a:pt x="1156" y="5262"/>
                    <a:pt x="1379" y="5368"/>
                  </a:cubicBezTo>
                  <a:cubicBezTo>
                    <a:pt x="1168" y="5233"/>
                    <a:pt x="957" y="5110"/>
                    <a:pt x="746" y="4981"/>
                  </a:cubicBezTo>
                  <a:cubicBezTo>
                    <a:pt x="550" y="4861"/>
                    <a:pt x="354" y="4747"/>
                    <a:pt x="158" y="4633"/>
                  </a:cubicBezTo>
                  <a:lnTo>
                    <a:pt x="158" y="4633"/>
                  </a:lnTo>
                  <a:cubicBezTo>
                    <a:pt x="317" y="4290"/>
                    <a:pt x="440" y="3931"/>
                    <a:pt x="552" y="3573"/>
                  </a:cubicBezTo>
                  <a:cubicBezTo>
                    <a:pt x="669" y="3197"/>
                    <a:pt x="769" y="2816"/>
                    <a:pt x="863" y="2435"/>
                  </a:cubicBezTo>
                  <a:cubicBezTo>
                    <a:pt x="951" y="2054"/>
                    <a:pt x="1033" y="1666"/>
                    <a:pt x="1103" y="1279"/>
                  </a:cubicBezTo>
                  <a:cubicBezTo>
                    <a:pt x="1174" y="926"/>
                    <a:pt x="1240" y="568"/>
                    <a:pt x="1295" y="209"/>
                  </a:cubicBezTo>
                  <a:lnTo>
                    <a:pt x="1295" y="209"/>
                  </a:lnTo>
                  <a:cubicBezTo>
                    <a:pt x="1763" y="262"/>
                    <a:pt x="2226" y="376"/>
                    <a:pt x="2699" y="475"/>
                  </a:cubicBezTo>
                  <a:cubicBezTo>
                    <a:pt x="2945" y="522"/>
                    <a:pt x="3198" y="569"/>
                    <a:pt x="3456" y="599"/>
                  </a:cubicBezTo>
                  <a:cubicBezTo>
                    <a:pt x="3605" y="612"/>
                    <a:pt x="3755" y="622"/>
                    <a:pt x="3904" y="622"/>
                  </a:cubicBezTo>
                  <a:cubicBezTo>
                    <a:pt x="4011" y="622"/>
                    <a:pt x="4118" y="617"/>
                    <a:pt x="4224" y="604"/>
                  </a:cubicBezTo>
                  <a:cubicBezTo>
                    <a:pt x="3714" y="604"/>
                    <a:pt x="3215" y="475"/>
                    <a:pt x="2728" y="346"/>
                  </a:cubicBezTo>
                  <a:cubicBezTo>
                    <a:pt x="2482" y="282"/>
                    <a:pt x="2236" y="211"/>
                    <a:pt x="1983" y="153"/>
                  </a:cubicBezTo>
                  <a:cubicBezTo>
                    <a:pt x="1737" y="88"/>
                    <a:pt x="1479" y="35"/>
                    <a:pt x="1221" y="6"/>
                  </a:cubicBezTo>
                  <a:lnTo>
                    <a:pt x="1133" y="0"/>
                  </a:ln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702;p56">
              <a:extLst>
                <a:ext uri="{FF2B5EF4-FFF2-40B4-BE49-F238E27FC236}">
                  <a16:creationId xmlns:a16="http://schemas.microsoft.com/office/drawing/2014/main" id="{D4E080C4-26CD-4BCD-3FA2-1CCFEF267FAA}"/>
                </a:ext>
              </a:extLst>
            </p:cNvPr>
            <p:cNvSpPr/>
            <p:nvPr/>
          </p:nvSpPr>
          <p:spPr>
            <a:xfrm>
              <a:off x="6060150" y="2553375"/>
              <a:ext cx="103575" cy="131575"/>
            </a:xfrm>
            <a:custGeom>
              <a:avLst/>
              <a:gdLst/>
              <a:ahLst/>
              <a:cxnLst/>
              <a:rect l="l" t="t" r="r" b="b"/>
              <a:pathLst>
                <a:path w="4143" h="5263" extrusionOk="0">
                  <a:moveTo>
                    <a:pt x="3010" y="0"/>
                  </a:moveTo>
                  <a:cubicBezTo>
                    <a:pt x="2116" y="89"/>
                    <a:pt x="1081" y="504"/>
                    <a:pt x="171" y="504"/>
                  </a:cubicBezTo>
                  <a:cubicBezTo>
                    <a:pt x="113" y="504"/>
                    <a:pt x="57" y="503"/>
                    <a:pt x="0" y="499"/>
                  </a:cubicBezTo>
                  <a:lnTo>
                    <a:pt x="0" y="499"/>
                  </a:lnTo>
                  <a:lnTo>
                    <a:pt x="2846" y="5263"/>
                  </a:lnTo>
                  <a:cubicBezTo>
                    <a:pt x="3280" y="5034"/>
                    <a:pt x="3714" y="4793"/>
                    <a:pt x="4142" y="4553"/>
                  </a:cubicBezTo>
                  <a:cubicBezTo>
                    <a:pt x="3632" y="3397"/>
                    <a:pt x="3227" y="1244"/>
                    <a:pt x="3010" y="0"/>
                  </a:cubicBezTo>
                  <a:close/>
                </a:path>
              </a:pathLst>
            </a:custGeom>
            <a:solidFill>
              <a:srgbClr val="6776B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703;p56">
              <a:extLst>
                <a:ext uri="{FF2B5EF4-FFF2-40B4-BE49-F238E27FC236}">
                  <a16:creationId xmlns:a16="http://schemas.microsoft.com/office/drawing/2014/main" id="{4D513C71-EE72-F172-32F2-FFA2B24472BE}"/>
                </a:ext>
              </a:extLst>
            </p:cNvPr>
            <p:cNvSpPr/>
            <p:nvPr/>
          </p:nvSpPr>
          <p:spPr>
            <a:xfrm>
              <a:off x="6060150" y="2550725"/>
              <a:ext cx="105625" cy="134225"/>
            </a:xfrm>
            <a:custGeom>
              <a:avLst/>
              <a:gdLst/>
              <a:ahLst/>
              <a:cxnLst/>
              <a:rect l="l" t="t" r="r" b="b"/>
              <a:pathLst>
                <a:path w="4225" h="5369" extrusionOk="0">
                  <a:moveTo>
                    <a:pt x="3086" y="1"/>
                  </a:moveTo>
                  <a:lnTo>
                    <a:pt x="2998" y="13"/>
                  </a:lnTo>
                  <a:cubicBezTo>
                    <a:pt x="2740" y="42"/>
                    <a:pt x="2488" y="95"/>
                    <a:pt x="2235" y="153"/>
                  </a:cubicBezTo>
                  <a:cubicBezTo>
                    <a:pt x="1989" y="218"/>
                    <a:pt x="1743" y="282"/>
                    <a:pt x="1496" y="347"/>
                  </a:cubicBezTo>
                  <a:cubicBezTo>
                    <a:pt x="1004" y="476"/>
                    <a:pt x="511" y="605"/>
                    <a:pt x="0" y="605"/>
                  </a:cubicBezTo>
                  <a:cubicBezTo>
                    <a:pt x="110" y="620"/>
                    <a:pt x="220" y="627"/>
                    <a:pt x="331" y="627"/>
                  </a:cubicBezTo>
                  <a:cubicBezTo>
                    <a:pt x="477" y="627"/>
                    <a:pt x="623" y="616"/>
                    <a:pt x="769" y="599"/>
                  </a:cubicBezTo>
                  <a:cubicBezTo>
                    <a:pt x="1021" y="570"/>
                    <a:pt x="1273" y="529"/>
                    <a:pt x="1526" y="476"/>
                  </a:cubicBezTo>
                  <a:cubicBezTo>
                    <a:pt x="1999" y="382"/>
                    <a:pt x="2462" y="263"/>
                    <a:pt x="2929" y="210"/>
                  </a:cubicBezTo>
                  <a:lnTo>
                    <a:pt x="2929" y="210"/>
                  </a:lnTo>
                  <a:cubicBezTo>
                    <a:pt x="2985" y="568"/>
                    <a:pt x="3050" y="927"/>
                    <a:pt x="3115" y="1286"/>
                  </a:cubicBezTo>
                  <a:cubicBezTo>
                    <a:pt x="3192" y="1667"/>
                    <a:pt x="3274" y="2054"/>
                    <a:pt x="3362" y="2435"/>
                  </a:cubicBezTo>
                  <a:cubicBezTo>
                    <a:pt x="3450" y="2817"/>
                    <a:pt x="3555" y="3198"/>
                    <a:pt x="3667" y="3579"/>
                  </a:cubicBezTo>
                  <a:cubicBezTo>
                    <a:pt x="3779" y="3937"/>
                    <a:pt x="3901" y="4294"/>
                    <a:pt x="4059" y="4637"/>
                  </a:cubicBezTo>
                  <a:lnTo>
                    <a:pt x="4059" y="4637"/>
                  </a:lnTo>
                  <a:cubicBezTo>
                    <a:pt x="3861" y="4750"/>
                    <a:pt x="3667" y="4868"/>
                    <a:pt x="3473" y="4981"/>
                  </a:cubicBezTo>
                  <a:cubicBezTo>
                    <a:pt x="3262" y="5111"/>
                    <a:pt x="3051" y="5240"/>
                    <a:pt x="2846" y="5369"/>
                  </a:cubicBezTo>
                  <a:cubicBezTo>
                    <a:pt x="3069" y="5263"/>
                    <a:pt x="3286" y="5157"/>
                    <a:pt x="3509" y="5046"/>
                  </a:cubicBezTo>
                  <a:cubicBezTo>
                    <a:pt x="3731" y="4935"/>
                    <a:pt x="3954" y="4829"/>
                    <a:pt x="4171" y="4717"/>
                  </a:cubicBezTo>
                  <a:lnTo>
                    <a:pt x="4224" y="4688"/>
                  </a:lnTo>
                  <a:lnTo>
                    <a:pt x="4201" y="4635"/>
                  </a:lnTo>
                  <a:cubicBezTo>
                    <a:pt x="4060" y="4277"/>
                    <a:pt x="3943" y="3902"/>
                    <a:pt x="3843" y="3527"/>
                  </a:cubicBezTo>
                  <a:cubicBezTo>
                    <a:pt x="3737" y="3151"/>
                    <a:pt x="3655" y="2770"/>
                    <a:pt x="3567" y="2388"/>
                  </a:cubicBezTo>
                  <a:cubicBezTo>
                    <a:pt x="3479" y="2007"/>
                    <a:pt x="3403" y="1626"/>
                    <a:pt x="3327" y="1245"/>
                  </a:cubicBezTo>
                  <a:lnTo>
                    <a:pt x="3104" y="89"/>
                  </a:lnTo>
                  <a:lnTo>
                    <a:pt x="3086" y="1"/>
                  </a:lnTo>
                  <a:close/>
                </a:path>
              </a:pathLst>
            </a:custGeom>
            <a:solidFill>
              <a:srgbClr val="3C3C3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329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arn(inVertical)">
                                      <p:cBhvr>
                                        <p:cTn id="83" dur="500"/>
                                        <p:tgtEl>
                                          <p:spTgt spid="1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arn(inVertical)">
                                      <p:cBhvr>
                                        <p:cTn id="89" dur="500"/>
                                        <p:tgtEl>
                                          <p:spTgt spid="18"/>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barn(inVertical)">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barn(inVertical)">
                                      <p:cBhvr>
                                        <p:cTn id="106" dur="500"/>
                                        <p:tgtEl>
                                          <p:spTgt spid="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barn(inVertical)">
                                      <p:cBhvr>
                                        <p:cTn id="109" dur="500"/>
                                        <p:tgtEl>
                                          <p:spTgt spid="36"/>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barn(inVertical)">
                                      <p:cBhvr>
                                        <p:cTn id="112" dur="500"/>
                                        <p:tgtEl>
                                          <p:spTgt spid="3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barn(inVertical)">
                                      <p:cBhvr>
                                        <p:cTn id="115" dur="500"/>
                                        <p:tgtEl>
                                          <p:spTgt spid="3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barn(inVertical)">
                                      <p:cBhvr>
                                        <p:cTn id="118" dur="500"/>
                                        <p:tgtEl>
                                          <p:spTgt spid="39"/>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barn(inVertical)">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1000"/>
                                        <p:tgtEl>
                                          <p:spTgt spid="47"/>
                                        </p:tgtEl>
                                      </p:cBhvr>
                                    </p:animEffect>
                                    <p:anim calcmode="lin" valueType="num">
                                      <p:cBhvr>
                                        <p:cTn id="127" dur="1000" fill="hold"/>
                                        <p:tgtEl>
                                          <p:spTgt spid="47"/>
                                        </p:tgtEl>
                                        <p:attrNameLst>
                                          <p:attrName>ppt_x</p:attrName>
                                        </p:attrNameLst>
                                      </p:cBhvr>
                                      <p:tavLst>
                                        <p:tav tm="0">
                                          <p:val>
                                            <p:strVal val="#ppt_x"/>
                                          </p:val>
                                        </p:tav>
                                        <p:tav tm="100000">
                                          <p:val>
                                            <p:strVal val="#ppt_x"/>
                                          </p:val>
                                        </p:tav>
                                      </p:tavLst>
                                    </p:anim>
                                    <p:anim calcmode="lin" valueType="num">
                                      <p:cBhvr>
                                        <p:cTn id="1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4" grpId="0" animBg="1"/>
      <p:bldP spid="36" grpId="0" animBg="1"/>
      <p:bldP spid="37" grpId="0" animBg="1"/>
      <p:bldP spid="38" grpId="0" animBg="1"/>
      <p:bldP spid="39" grpId="0" animBg="1"/>
      <p:bldP spid="45"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C53AC6A-D5FB-A513-8E00-066EE05A85C2}"/>
              </a:ext>
            </a:extLst>
          </p:cNvPr>
          <p:cNvPicPr>
            <a:picLocks noChangeAspect="1"/>
          </p:cNvPicPr>
          <p:nvPr/>
        </p:nvPicPr>
        <p:blipFill rotWithShape="1">
          <a:blip r:embed="rId3">
            <a:clrChange>
              <a:clrFrom>
                <a:srgbClr val="FFFFFF"/>
              </a:clrFrom>
              <a:clrTo>
                <a:srgbClr val="FFFFFF">
                  <a:alpha val="0"/>
                </a:srgbClr>
              </a:clrTo>
            </a:clrChange>
          </a:blip>
          <a:srcRect t="38989" r="1250"/>
          <a:stretch/>
        </p:blipFill>
        <p:spPr>
          <a:xfrm>
            <a:off x="-81280" y="514839"/>
            <a:ext cx="12687739" cy="5389396"/>
          </a:xfrm>
          <a:prstGeom prst="rect">
            <a:avLst/>
          </a:prstGeom>
        </p:spPr>
      </p:pic>
    </p:spTree>
    <p:extLst>
      <p:ext uri="{BB962C8B-B14F-4D97-AF65-F5344CB8AC3E}">
        <p14:creationId xmlns:p14="http://schemas.microsoft.com/office/powerpoint/2010/main" val="180685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2951545" y="3429000"/>
            <a:ext cx="5633986"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r>
              <a:rPr lang="en-US" b="1" dirty="0" err="1">
                <a:solidFill>
                  <a:schemeClr val="bg1">
                    <a:lumMod val="10000"/>
                  </a:schemeClr>
                </a:solidFill>
              </a:rPr>
              <a:t>Hoạt</a:t>
            </a:r>
            <a:r>
              <a:rPr lang="en-US" b="1" dirty="0">
                <a:solidFill>
                  <a:schemeClr val="bg1">
                    <a:lumMod val="10000"/>
                  </a:schemeClr>
                </a:solidFill>
              </a:rPr>
              <a:t> </a:t>
            </a:r>
            <a:r>
              <a:rPr lang="en-US" b="1" dirty="0" err="1">
                <a:solidFill>
                  <a:schemeClr val="bg1">
                    <a:lumMod val="10000"/>
                  </a:schemeClr>
                </a:solidFill>
              </a:rPr>
              <a:t>động</a:t>
            </a:r>
            <a:r>
              <a:rPr lang="en-US" b="1" dirty="0">
                <a:solidFill>
                  <a:schemeClr val="bg1">
                    <a:lumMod val="10000"/>
                  </a:schemeClr>
                </a:solidFill>
              </a:rPr>
              <a:t> </a:t>
            </a:r>
            <a:r>
              <a:rPr lang="en-US" b="1" dirty="0" err="1">
                <a:solidFill>
                  <a:schemeClr val="bg1">
                    <a:lumMod val="10000"/>
                  </a:schemeClr>
                </a:solidFill>
              </a:rPr>
              <a:t>kích</a:t>
            </a:r>
            <a:r>
              <a:rPr lang="en-US" b="1" dirty="0">
                <a:solidFill>
                  <a:schemeClr val="bg1">
                    <a:lumMod val="10000"/>
                  </a:schemeClr>
                </a:solidFill>
              </a:rPr>
              <a:t> </a:t>
            </a:r>
            <a:r>
              <a:rPr lang="en-US" b="1" dirty="0" err="1">
                <a:solidFill>
                  <a:schemeClr val="bg1">
                    <a:lumMod val="10000"/>
                  </a:schemeClr>
                </a:solidFill>
              </a:rPr>
              <a:t>hoạt</a:t>
            </a:r>
            <a:r>
              <a:rPr lang="en-US" b="1" dirty="0">
                <a:solidFill>
                  <a:schemeClr val="bg1">
                    <a:lumMod val="10000"/>
                  </a:schemeClr>
                </a:solidFill>
              </a:rPr>
              <a:t> tri </a:t>
            </a:r>
            <a:r>
              <a:rPr lang="en-US" b="1" dirty="0" err="1">
                <a:solidFill>
                  <a:schemeClr val="bg1">
                    <a:lumMod val="10000"/>
                  </a:schemeClr>
                </a:solidFill>
              </a:rPr>
              <a:t>thức</a:t>
            </a:r>
            <a:r>
              <a:rPr lang="en-US" b="1" dirty="0">
                <a:solidFill>
                  <a:schemeClr val="bg1">
                    <a:lumMod val="10000"/>
                  </a:schemeClr>
                </a:solidFill>
              </a:rPr>
              <a:t> </a:t>
            </a:r>
            <a:r>
              <a:rPr lang="en-US" b="1" dirty="0" err="1">
                <a:solidFill>
                  <a:schemeClr val="bg1">
                    <a:lumMod val="10000"/>
                  </a:schemeClr>
                </a:solidFill>
              </a:rPr>
              <a:t>nền</a:t>
            </a:r>
            <a:endParaRPr lang="en-SG" dirty="0">
              <a:solidFill>
                <a:schemeClr val="bg1">
                  <a:lumMod val="10000"/>
                </a:schemeClr>
              </a:solidFill>
            </a:endParaRP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3601406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S_UNIQUEID" val="736"/>
</p:tagLst>
</file>

<file path=ppt/tags/tag3.xml><?xml version="1.0" encoding="utf-8"?>
<p:tagLst xmlns:a="http://schemas.openxmlformats.org/drawingml/2006/main" xmlns:r="http://schemas.openxmlformats.org/officeDocument/2006/relationships" xmlns:p="http://schemas.openxmlformats.org/presentationml/2006/main">
  <p:tag name="AS_UNIQUEID" val="737"/>
</p:tagLst>
</file>

<file path=ppt/tags/tag4.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heme/theme1.xml><?xml version="1.0" encoding="utf-8"?>
<a:theme xmlns:a="http://schemas.openxmlformats.org/drawingml/2006/main" name="World Literature Theme by Slidesgo">
  <a:themeElements>
    <a:clrScheme name="Simple Light">
      <a:dk1>
        <a:srgbClr val="66241B"/>
      </a:dk1>
      <a:lt1>
        <a:srgbClr val="FFFCEC"/>
      </a:lt1>
      <a:dk2>
        <a:srgbClr val="FD4C20"/>
      </a:dk2>
      <a:lt2>
        <a:srgbClr val="FFEACD"/>
      </a:lt2>
      <a:accent1>
        <a:srgbClr val="FFFFFF"/>
      </a:accent1>
      <a:accent2>
        <a:srgbClr val="55C2BC"/>
      </a:accent2>
      <a:accent3>
        <a:srgbClr val="FFC82A"/>
      </a:accent3>
      <a:accent4>
        <a:srgbClr val="FEC5AA"/>
      </a:accent4>
      <a:accent5>
        <a:srgbClr val="9F90EB"/>
      </a:accent5>
      <a:accent6>
        <a:srgbClr val="AA8F02"/>
      </a:accent6>
      <a:hlink>
        <a:srgbClr val="6624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panose="020F0302020204030204"/>
        <a:ea typeface="字魂73号-江南手书"/>
        <a:cs typeface="Arial"/>
      </a:majorFont>
      <a:minorFont>
        <a:latin typeface="字魂73号-江南手书" panose="020F0302020204030204"/>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TotalTime>
  <Words>3230</Words>
  <Application>Microsoft Office PowerPoint</Application>
  <PresentationFormat>Widescreen</PresentationFormat>
  <Paragraphs>359</Paragraphs>
  <Slides>53</Slides>
  <Notes>9</Notes>
  <HiddenSlides>0</HiddenSlides>
  <MMClips>0</MMClips>
  <ScaleCrop>false</ScaleCrop>
  <HeadingPairs>
    <vt:vector size="6" baseType="variant">
      <vt:variant>
        <vt:lpstr>Fonts Used</vt:lpstr>
      </vt:variant>
      <vt:variant>
        <vt:i4>32</vt:i4>
      </vt:variant>
      <vt:variant>
        <vt:lpstr>Theme</vt:lpstr>
      </vt:variant>
      <vt:variant>
        <vt:i4>5</vt:i4>
      </vt:variant>
      <vt:variant>
        <vt:lpstr>Slide Titles</vt:lpstr>
      </vt:variant>
      <vt:variant>
        <vt:i4>53</vt:i4>
      </vt:variant>
    </vt:vector>
  </HeadingPairs>
  <TitlesOfParts>
    <vt:vector size="90" baseType="lpstr">
      <vt:lpstr>DengXian</vt:lpstr>
      <vt:lpstr>宋体</vt:lpstr>
      <vt:lpstr>SimSun-ExtB</vt:lpstr>
      <vt:lpstr>Akatab</vt:lpstr>
      <vt:lpstr>Aptos</vt:lpstr>
      <vt:lpstr>Arial</vt:lpstr>
      <vt:lpstr>Arial Black</vt:lpstr>
      <vt:lpstr>Bebas Neue</vt:lpstr>
      <vt:lpstr>Calibri</vt:lpstr>
      <vt:lpstr>Courier New</vt:lpstr>
      <vt:lpstr>Covered By Your Grace</vt:lpstr>
      <vt:lpstr>Denk One</vt:lpstr>
      <vt:lpstr>Fira Sans Extra Condensed SemiBold</vt:lpstr>
      <vt:lpstr>Josefin Sans</vt:lpstr>
      <vt:lpstr>Microsoft YaHei</vt:lpstr>
      <vt:lpstr>Montserrat</vt:lpstr>
      <vt:lpstr>Montserrat Medium</vt:lpstr>
      <vt:lpstr>Montserrat SemiBold</vt:lpstr>
      <vt:lpstr>Nunito Light</vt:lpstr>
      <vt:lpstr>Poppins Light</vt:lpstr>
      <vt:lpstr>Reggae One</vt:lpstr>
      <vt:lpstr>黑体</vt:lpstr>
      <vt:lpstr>Source Han Sans SC</vt:lpstr>
      <vt:lpstr>Tajawal Medium</vt:lpstr>
      <vt:lpstr>Times New Roman</vt:lpstr>
      <vt:lpstr>字魂59号-创粗黑</vt:lpstr>
      <vt:lpstr>字魂73号-江南手书</vt:lpstr>
      <vt:lpstr>字魂86号-杨任东楷书</vt:lpstr>
      <vt:lpstr>字魂95号-手刻宋</vt:lpstr>
      <vt:lpstr>思源宋体 CN</vt:lpstr>
      <vt:lpstr>思源黑体 CN Heavy</vt:lpstr>
      <vt:lpstr>黑体-繁</vt:lpstr>
      <vt:lpstr>World Literature Theme by Slidesgo</vt:lpstr>
      <vt:lpstr>1_Career Day for Elementary Students Infographics by Slidesgo</vt:lpstr>
      <vt:lpstr>1_Office Theme</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Chà Nguyễn</dc:creator>
  <cp:lastModifiedBy>Admin</cp:lastModifiedBy>
  <cp:revision>7</cp:revision>
  <dcterms:created xsi:type="dcterms:W3CDTF">2025-01-08T12:37:30Z</dcterms:created>
  <dcterms:modified xsi:type="dcterms:W3CDTF">2025-01-09T02:37:14Z</dcterms:modified>
</cp:coreProperties>
</file>